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79" r:id="rId3"/>
    <p:sldId id="257" r:id="rId4"/>
    <p:sldId id="290" r:id="rId5"/>
    <p:sldId id="265" r:id="rId6"/>
    <p:sldId id="292" r:id="rId7"/>
    <p:sldId id="280" r:id="rId8"/>
    <p:sldId id="283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88B"/>
    <a:srgbClr val="EA5628"/>
    <a:srgbClr val="ED4949"/>
    <a:srgbClr val="E92524"/>
    <a:srgbClr val="D4E17F"/>
    <a:srgbClr val="006837"/>
    <a:srgbClr val="F4F8DF"/>
    <a:srgbClr val="ABCD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6391" autoAdjust="0"/>
  </p:normalViewPr>
  <p:slideViewPr>
    <p:cSldViewPr snapToGrid="0">
      <p:cViewPr varScale="1">
        <p:scale>
          <a:sx n="82" d="100"/>
          <a:sy n="82" d="100"/>
        </p:scale>
        <p:origin x="46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400" b="1" dirty="0"/>
              <a:t>内容占比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工作占比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450-4B69-A3C8-BAC4F08CB9C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450-4B69-A3C8-BAC4F08CB9C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450-4B69-A3C8-BAC4F08CB9C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450-4B69-A3C8-BAC4F08CB9C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450-4B69-A3C8-BAC4F08CB9C5}"/>
              </c:ext>
            </c:extLst>
          </c:dPt>
          <c:cat>
            <c:strRef>
              <c:f>Sheet1!$A$2:$A$6</c:f>
              <c:strCache>
                <c:ptCount val="5"/>
                <c:pt idx="0">
                  <c:v>课程</c:v>
                </c:pt>
                <c:pt idx="1">
                  <c:v>看论文</c:v>
                </c:pt>
                <c:pt idx="2">
                  <c:v>小米SA项目</c:v>
                </c:pt>
                <c:pt idx="3">
                  <c:v>火警项目</c:v>
                </c:pt>
                <c:pt idx="4">
                  <c:v>例会排班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</c:v>
                </c:pt>
                <c:pt idx="1">
                  <c:v>2.5</c:v>
                </c:pt>
                <c:pt idx="2">
                  <c:v>0.4</c:v>
                </c:pt>
                <c:pt idx="3">
                  <c:v>0.1</c:v>
                </c:pt>
                <c:pt idx="4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450-4B69-A3C8-BAC4F08CB9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156284-29FF-4867-8C4C-262382AB762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911FF-B9CE-46A3-AAFC-54C90AC3D9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736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83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397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860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538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82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351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6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76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48BFC9-A8DC-43EC-A1F4-4E4509A15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D3F52D-9DF7-4BD8-8473-774A60D9C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FC3D38-44F1-49B8-85F9-A75703C15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5F2EFF-B760-40C1-9148-21A6818E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75E401-55D4-4A07-B571-69AA97E70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78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3DFEF9-F0BA-4D4E-AC8D-5CA308CEC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1DF8F47-A6D8-4CCC-ACF1-C544AD8CA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79A0AA-9A73-4B1F-B1E5-48BA0ECE0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F3106B-2FEA-4096-B83A-E76B01EA8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4E8B0D-A77A-464F-BE40-5906931E5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454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C953CC4-85AE-4F2E-B947-7CAF80439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7ABBC8-7B8C-421F-A344-72E66C028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18E6C0-BB1B-4590-B877-97B35536A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D85D60-1538-468D-A795-D777F870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7DD382-483E-47BE-8613-760E7075C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2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601CBD-118F-4ACA-A3CB-77D2C0F42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8E5EF9-6412-46D4-A2E7-6D52E1A6B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4B20FC-26E5-4798-9037-4E8234635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009A9F-025B-4BE2-86DF-C3737953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E89300-115D-4CEF-8653-0D178FEC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28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0DECA1-1A1F-4A6E-8BA6-8F17BF38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850901-0529-41F2-9E67-826736E31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3E9E3F-94C1-4AF7-ABFB-87349D867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1939B5-24F9-4CC6-9E49-5C7F014E3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B2461B-59B4-4460-8AD5-3F9F6757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205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4EAE0-127B-43C6-AEFC-E18C811F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F9D20F-B99B-4ADC-B23D-AEA91CF458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4BE7F5-C099-4AFB-937B-311DC4B9C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59F609-3EBD-4711-88FF-409E1A055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20A101-CDAF-474B-B482-A26AE999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9115F5-AFA0-4415-BEEE-958EE7625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049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6FE0A-BD60-45AC-9AA2-982721C69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A45FEA-19C7-44C2-9B1B-F9D869297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730793-15B9-44E2-9AC0-349096F8A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F2D8D8-A5BA-4445-9ACD-282E4847F1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B2A2FC-0D21-4FCD-94FF-839712EC73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9997163-1FF7-42D0-9233-71829F85A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22B433-FC4A-4647-A851-C66147D9B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823C334-4153-4CAE-BDDA-46C2E64F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722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F2E079B-E7A2-40E1-834E-2ABE5B20E861}"/>
              </a:ext>
            </a:extLst>
          </p:cNvPr>
          <p:cNvGrpSpPr/>
          <p:nvPr userDrawn="1"/>
        </p:nvGrpSpPr>
        <p:grpSpPr>
          <a:xfrm>
            <a:off x="-3175" y="-12700"/>
            <a:ext cx="8156574" cy="3800604"/>
            <a:chOff x="499447" y="-41627"/>
            <a:chExt cx="8156574" cy="3800604"/>
          </a:xfrm>
          <a:gradFill flip="none" rotWithShape="1">
            <a:gsLst>
              <a:gs pos="0">
                <a:schemeClr val="bg1">
                  <a:alpha val="61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grpSpPr>
        <p:grpSp>
          <p:nvGrpSpPr>
            <p:cNvPr id="10" name="Group 1078">
              <a:extLst>
                <a:ext uri="{FF2B5EF4-FFF2-40B4-BE49-F238E27FC236}">
                  <a16:creationId xmlns:a16="http://schemas.microsoft.com/office/drawing/2014/main" id="{D7BAD1D7-FFFC-4D36-B88F-2B2D4C62345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99447" y="-41627"/>
              <a:ext cx="4140200" cy="3754438"/>
              <a:chOff x="2537" y="999"/>
              <a:chExt cx="2608" cy="2365"/>
            </a:xfrm>
            <a:grpFill/>
          </p:grpSpPr>
          <p:sp>
            <p:nvSpPr>
              <p:cNvPr id="45" name="Freeform 1079">
                <a:extLst>
                  <a:ext uri="{FF2B5EF4-FFF2-40B4-BE49-F238E27FC236}">
                    <a16:creationId xmlns:a16="http://schemas.microsoft.com/office/drawing/2014/main" id="{CEAB57D8-B2F3-4D31-BA22-5F97A69DF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5" y="999"/>
                <a:ext cx="115" cy="399"/>
              </a:xfrm>
              <a:custGeom>
                <a:avLst/>
                <a:gdLst>
                  <a:gd name="T0" fmla="*/ 4 w 49"/>
                  <a:gd name="T1" fmla="*/ 160 h 169"/>
                  <a:gd name="T2" fmla="*/ 5 w 49"/>
                  <a:gd name="T3" fmla="*/ 141 h 169"/>
                  <a:gd name="T4" fmla="*/ 36 w 49"/>
                  <a:gd name="T5" fmla="*/ 30 h 169"/>
                  <a:gd name="T6" fmla="*/ 39 w 49"/>
                  <a:gd name="T7" fmla="*/ 0 h 169"/>
                  <a:gd name="T8" fmla="*/ 49 w 49"/>
                  <a:gd name="T9" fmla="*/ 0 h 169"/>
                  <a:gd name="T10" fmla="*/ 18 w 49"/>
                  <a:gd name="T11" fmla="*/ 147 h 169"/>
                  <a:gd name="T12" fmla="*/ 4 w 49"/>
                  <a:gd name="T13" fmla="*/ 160 h 169"/>
                  <a:gd name="T14" fmla="*/ 4 w 49"/>
                  <a:gd name="T15" fmla="*/ 160 h 169"/>
                  <a:gd name="T16" fmla="*/ 4 w 49"/>
                  <a:gd name="T17" fmla="*/ 1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169">
                    <a:moveTo>
                      <a:pt x="4" y="160"/>
                    </a:moveTo>
                    <a:cubicBezTo>
                      <a:pt x="0" y="150"/>
                      <a:pt x="0" y="157"/>
                      <a:pt x="5" y="141"/>
                    </a:cubicBezTo>
                    <a:cubicBezTo>
                      <a:pt x="17" y="104"/>
                      <a:pt x="30" y="69"/>
                      <a:pt x="36" y="30"/>
                    </a:cubicBezTo>
                    <a:cubicBezTo>
                      <a:pt x="37" y="20"/>
                      <a:pt x="38" y="10"/>
                      <a:pt x="39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6" y="50"/>
                      <a:pt x="33" y="98"/>
                      <a:pt x="18" y="147"/>
                    </a:cubicBezTo>
                    <a:cubicBezTo>
                      <a:pt x="15" y="157"/>
                      <a:pt x="8" y="169"/>
                      <a:pt x="4" y="160"/>
                    </a:cubicBezTo>
                    <a:cubicBezTo>
                      <a:pt x="4" y="160"/>
                      <a:pt x="4" y="160"/>
                      <a:pt x="4" y="160"/>
                    </a:cubicBezTo>
                    <a:cubicBezTo>
                      <a:pt x="4" y="160"/>
                      <a:pt x="4" y="160"/>
                      <a:pt x="4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1080">
                <a:extLst>
                  <a:ext uri="{FF2B5EF4-FFF2-40B4-BE49-F238E27FC236}">
                    <a16:creationId xmlns:a16="http://schemas.microsoft.com/office/drawing/2014/main" id="{9C19EAB4-D744-4BA0-B850-91E2DFA9B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1" y="999"/>
                <a:ext cx="66" cy="257"/>
              </a:xfrm>
              <a:custGeom>
                <a:avLst/>
                <a:gdLst>
                  <a:gd name="T0" fmla="*/ 1 w 28"/>
                  <a:gd name="T1" fmla="*/ 93 h 109"/>
                  <a:gd name="T2" fmla="*/ 13 w 28"/>
                  <a:gd name="T3" fmla="*/ 16 h 109"/>
                  <a:gd name="T4" fmla="*/ 15 w 28"/>
                  <a:gd name="T5" fmla="*/ 0 h 109"/>
                  <a:gd name="T6" fmla="*/ 28 w 28"/>
                  <a:gd name="T7" fmla="*/ 0 h 109"/>
                  <a:gd name="T8" fmla="*/ 26 w 28"/>
                  <a:gd name="T9" fmla="*/ 17 h 109"/>
                  <a:gd name="T10" fmla="*/ 16 w 28"/>
                  <a:gd name="T11" fmla="*/ 94 h 109"/>
                  <a:gd name="T12" fmla="*/ 1 w 28"/>
                  <a:gd name="T13" fmla="*/ 93 h 109"/>
                  <a:gd name="T14" fmla="*/ 1 w 28"/>
                  <a:gd name="T15" fmla="*/ 93 h 109"/>
                  <a:gd name="T16" fmla="*/ 1 w 28"/>
                  <a:gd name="T17" fmla="*/ 9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09">
                    <a:moveTo>
                      <a:pt x="1" y="93"/>
                    </a:moveTo>
                    <a:cubicBezTo>
                      <a:pt x="0" y="78"/>
                      <a:pt x="10" y="33"/>
                      <a:pt x="13" y="16"/>
                    </a:cubicBezTo>
                    <a:cubicBezTo>
                      <a:pt x="13" y="11"/>
                      <a:pt x="14" y="5"/>
                      <a:pt x="1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6"/>
                      <a:pt x="26" y="11"/>
                      <a:pt x="26" y="17"/>
                    </a:cubicBezTo>
                    <a:cubicBezTo>
                      <a:pt x="24" y="35"/>
                      <a:pt x="20" y="80"/>
                      <a:pt x="16" y="94"/>
                    </a:cubicBezTo>
                    <a:cubicBezTo>
                      <a:pt x="12" y="109"/>
                      <a:pt x="2" y="109"/>
                      <a:pt x="1" y="93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1" y="93"/>
                      <a:pt x="1" y="93"/>
                      <a:pt x="1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1081">
                <a:extLst>
                  <a:ext uri="{FF2B5EF4-FFF2-40B4-BE49-F238E27FC236}">
                    <a16:creationId xmlns:a16="http://schemas.microsoft.com/office/drawing/2014/main" id="{2B618932-A1C0-4419-BFE6-8D0B8986E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7" y="999"/>
                <a:ext cx="70" cy="203"/>
              </a:xfrm>
              <a:custGeom>
                <a:avLst/>
                <a:gdLst>
                  <a:gd name="T0" fmla="*/ 13 w 30"/>
                  <a:gd name="T1" fmla="*/ 66 h 86"/>
                  <a:gd name="T2" fmla="*/ 0 w 30"/>
                  <a:gd name="T3" fmla="*/ 0 h 86"/>
                  <a:gd name="T4" fmla="*/ 12 w 30"/>
                  <a:gd name="T5" fmla="*/ 0 h 86"/>
                  <a:gd name="T6" fmla="*/ 28 w 30"/>
                  <a:gd name="T7" fmla="*/ 64 h 86"/>
                  <a:gd name="T8" fmla="*/ 13 w 30"/>
                  <a:gd name="T9" fmla="*/ 66 h 86"/>
                  <a:gd name="T10" fmla="*/ 13 w 30"/>
                  <a:gd name="T11" fmla="*/ 66 h 86"/>
                  <a:gd name="T12" fmla="*/ 13 w 30"/>
                  <a:gd name="T13" fmla="*/ 6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6">
                    <a:moveTo>
                      <a:pt x="13" y="66"/>
                    </a:moveTo>
                    <a:cubicBezTo>
                      <a:pt x="10" y="54"/>
                      <a:pt x="4" y="26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1" y="26"/>
                      <a:pt x="30" y="55"/>
                      <a:pt x="28" y="64"/>
                    </a:cubicBezTo>
                    <a:cubicBezTo>
                      <a:pt x="26" y="71"/>
                      <a:pt x="19" y="8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1082">
                <a:extLst>
                  <a:ext uri="{FF2B5EF4-FFF2-40B4-BE49-F238E27FC236}">
                    <a16:creationId xmlns:a16="http://schemas.microsoft.com/office/drawing/2014/main" id="{B531E3FA-2884-4ABC-805E-F0DC6332A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6" y="999"/>
                <a:ext cx="168" cy="413"/>
              </a:xfrm>
              <a:custGeom>
                <a:avLst/>
                <a:gdLst>
                  <a:gd name="T0" fmla="*/ 0 w 71"/>
                  <a:gd name="T1" fmla="*/ 169 h 175"/>
                  <a:gd name="T2" fmla="*/ 12 w 71"/>
                  <a:gd name="T3" fmla="*/ 131 h 175"/>
                  <a:gd name="T4" fmla="*/ 57 w 71"/>
                  <a:gd name="T5" fmla="*/ 56 h 175"/>
                  <a:gd name="T6" fmla="*/ 62 w 71"/>
                  <a:gd name="T7" fmla="*/ 0 h 175"/>
                  <a:gd name="T8" fmla="*/ 71 w 71"/>
                  <a:gd name="T9" fmla="*/ 0 h 175"/>
                  <a:gd name="T10" fmla="*/ 70 w 71"/>
                  <a:gd name="T11" fmla="*/ 13 h 175"/>
                  <a:gd name="T12" fmla="*/ 61 w 71"/>
                  <a:gd name="T13" fmla="*/ 83 h 175"/>
                  <a:gd name="T14" fmla="*/ 25 w 71"/>
                  <a:gd name="T15" fmla="*/ 137 h 175"/>
                  <a:gd name="T16" fmla="*/ 15 w 71"/>
                  <a:gd name="T17" fmla="*/ 171 h 175"/>
                  <a:gd name="T18" fmla="*/ 0 w 71"/>
                  <a:gd name="T19" fmla="*/ 169 h 175"/>
                  <a:gd name="T20" fmla="*/ 0 w 71"/>
                  <a:gd name="T21" fmla="*/ 169 h 175"/>
                  <a:gd name="T22" fmla="*/ 0 w 71"/>
                  <a:gd name="T23" fmla="*/ 169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175">
                    <a:moveTo>
                      <a:pt x="0" y="169"/>
                    </a:moveTo>
                    <a:cubicBezTo>
                      <a:pt x="0" y="168"/>
                      <a:pt x="11" y="134"/>
                      <a:pt x="12" y="131"/>
                    </a:cubicBezTo>
                    <a:cubicBezTo>
                      <a:pt x="21" y="116"/>
                      <a:pt x="55" y="79"/>
                      <a:pt x="57" y="56"/>
                    </a:cubicBezTo>
                    <a:cubicBezTo>
                      <a:pt x="59" y="37"/>
                      <a:pt x="60" y="19"/>
                      <a:pt x="62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0" y="4"/>
                      <a:pt x="70" y="9"/>
                      <a:pt x="70" y="13"/>
                    </a:cubicBezTo>
                    <a:cubicBezTo>
                      <a:pt x="69" y="28"/>
                      <a:pt x="71" y="62"/>
                      <a:pt x="61" y="83"/>
                    </a:cubicBezTo>
                    <a:cubicBezTo>
                      <a:pt x="51" y="104"/>
                      <a:pt x="31" y="125"/>
                      <a:pt x="25" y="137"/>
                    </a:cubicBezTo>
                    <a:cubicBezTo>
                      <a:pt x="20" y="146"/>
                      <a:pt x="23" y="165"/>
                      <a:pt x="15" y="171"/>
                    </a:cubicBezTo>
                    <a:cubicBezTo>
                      <a:pt x="10" y="175"/>
                      <a:pt x="2" y="175"/>
                      <a:pt x="0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69"/>
                      <a:pt x="0" y="169"/>
                      <a:pt x="0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1083">
                <a:extLst>
                  <a:ext uri="{FF2B5EF4-FFF2-40B4-BE49-F238E27FC236}">
                    <a16:creationId xmlns:a16="http://schemas.microsoft.com/office/drawing/2014/main" id="{5C73B7AD-8E90-4FB4-8958-7F269FE3A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3" y="999"/>
                <a:ext cx="137" cy="373"/>
              </a:xfrm>
              <a:custGeom>
                <a:avLst/>
                <a:gdLst>
                  <a:gd name="T0" fmla="*/ 4 w 58"/>
                  <a:gd name="T1" fmla="*/ 145 h 158"/>
                  <a:gd name="T2" fmla="*/ 11 w 58"/>
                  <a:gd name="T3" fmla="*/ 127 h 158"/>
                  <a:gd name="T4" fmla="*/ 31 w 58"/>
                  <a:gd name="T5" fmla="*/ 84 h 158"/>
                  <a:gd name="T6" fmla="*/ 46 w 58"/>
                  <a:gd name="T7" fmla="*/ 0 h 158"/>
                  <a:gd name="T8" fmla="*/ 55 w 58"/>
                  <a:gd name="T9" fmla="*/ 0 h 158"/>
                  <a:gd name="T10" fmla="*/ 54 w 58"/>
                  <a:gd name="T11" fmla="*/ 59 h 158"/>
                  <a:gd name="T12" fmla="*/ 6 w 58"/>
                  <a:gd name="T13" fmla="*/ 155 h 158"/>
                  <a:gd name="T14" fmla="*/ 4 w 58"/>
                  <a:gd name="T15" fmla="*/ 145 h 158"/>
                  <a:gd name="T16" fmla="*/ 4 w 58"/>
                  <a:gd name="T17" fmla="*/ 145 h 158"/>
                  <a:gd name="T18" fmla="*/ 4 w 58"/>
                  <a:gd name="T19" fmla="*/ 14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158">
                    <a:moveTo>
                      <a:pt x="4" y="145"/>
                    </a:moveTo>
                    <a:cubicBezTo>
                      <a:pt x="5" y="138"/>
                      <a:pt x="3" y="137"/>
                      <a:pt x="11" y="127"/>
                    </a:cubicBezTo>
                    <a:cubicBezTo>
                      <a:pt x="19" y="117"/>
                      <a:pt x="26" y="96"/>
                      <a:pt x="31" y="84"/>
                    </a:cubicBezTo>
                    <a:cubicBezTo>
                      <a:pt x="43" y="53"/>
                      <a:pt x="42" y="28"/>
                      <a:pt x="46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20"/>
                      <a:pt x="58" y="41"/>
                      <a:pt x="54" y="59"/>
                    </a:cubicBezTo>
                    <a:cubicBezTo>
                      <a:pt x="49" y="79"/>
                      <a:pt x="24" y="147"/>
                      <a:pt x="6" y="155"/>
                    </a:cubicBezTo>
                    <a:cubicBezTo>
                      <a:pt x="0" y="158"/>
                      <a:pt x="3" y="151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1084">
                <a:extLst>
                  <a:ext uri="{FF2B5EF4-FFF2-40B4-BE49-F238E27FC236}">
                    <a16:creationId xmlns:a16="http://schemas.microsoft.com/office/drawing/2014/main" id="{7BBC5B90-FFB8-4A22-AC23-884DB39DE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8" y="999"/>
                <a:ext cx="92" cy="463"/>
              </a:xfrm>
              <a:custGeom>
                <a:avLst/>
                <a:gdLst>
                  <a:gd name="T0" fmla="*/ 1 w 39"/>
                  <a:gd name="T1" fmla="*/ 184 h 196"/>
                  <a:gd name="T2" fmla="*/ 20 w 39"/>
                  <a:gd name="T3" fmla="*/ 149 h 196"/>
                  <a:gd name="T4" fmla="*/ 17 w 39"/>
                  <a:gd name="T5" fmla="*/ 88 h 196"/>
                  <a:gd name="T6" fmla="*/ 20 w 39"/>
                  <a:gd name="T7" fmla="*/ 52 h 196"/>
                  <a:gd name="T8" fmla="*/ 19 w 39"/>
                  <a:gd name="T9" fmla="*/ 0 h 196"/>
                  <a:gd name="T10" fmla="*/ 27 w 39"/>
                  <a:gd name="T11" fmla="*/ 0 h 196"/>
                  <a:gd name="T12" fmla="*/ 31 w 39"/>
                  <a:gd name="T13" fmla="*/ 51 h 196"/>
                  <a:gd name="T14" fmla="*/ 35 w 39"/>
                  <a:gd name="T15" fmla="*/ 107 h 196"/>
                  <a:gd name="T16" fmla="*/ 14 w 39"/>
                  <a:gd name="T17" fmla="*/ 192 h 196"/>
                  <a:gd name="T18" fmla="*/ 1 w 39"/>
                  <a:gd name="T19" fmla="*/ 184 h 196"/>
                  <a:gd name="T20" fmla="*/ 1 w 39"/>
                  <a:gd name="T21" fmla="*/ 184 h 196"/>
                  <a:gd name="T22" fmla="*/ 1 w 39"/>
                  <a:gd name="T23" fmla="*/ 184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" h="196">
                    <a:moveTo>
                      <a:pt x="1" y="184"/>
                    </a:moveTo>
                    <a:cubicBezTo>
                      <a:pt x="0" y="172"/>
                      <a:pt x="17" y="160"/>
                      <a:pt x="20" y="149"/>
                    </a:cubicBezTo>
                    <a:cubicBezTo>
                      <a:pt x="28" y="125"/>
                      <a:pt x="18" y="110"/>
                      <a:pt x="17" y="88"/>
                    </a:cubicBezTo>
                    <a:cubicBezTo>
                      <a:pt x="17" y="78"/>
                      <a:pt x="21" y="85"/>
                      <a:pt x="20" y="52"/>
                    </a:cubicBezTo>
                    <a:cubicBezTo>
                      <a:pt x="20" y="41"/>
                      <a:pt x="19" y="21"/>
                      <a:pt x="19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21"/>
                      <a:pt x="31" y="40"/>
                      <a:pt x="31" y="51"/>
                    </a:cubicBezTo>
                    <a:cubicBezTo>
                      <a:pt x="33" y="76"/>
                      <a:pt x="31" y="84"/>
                      <a:pt x="35" y="107"/>
                    </a:cubicBezTo>
                    <a:cubicBezTo>
                      <a:pt x="39" y="124"/>
                      <a:pt x="31" y="179"/>
                      <a:pt x="14" y="192"/>
                    </a:cubicBezTo>
                    <a:cubicBezTo>
                      <a:pt x="8" y="196"/>
                      <a:pt x="1" y="191"/>
                      <a:pt x="1" y="184"/>
                    </a:cubicBezTo>
                    <a:cubicBezTo>
                      <a:pt x="1" y="184"/>
                      <a:pt x="1" y="184"/>
                      <a:pt x="1" y="184"/>
                    </a:cubicBezTo>
                    <a:cubicBezTo>
                      <a:pt x="1" y="184"/>
                      <a:pt x="1" y="184"/>
                      <a:pt x="1" y="1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1085">
                <a:extLst>
                  <a:ext uri="{FF2B5EF4-FFF2-40B4-BE49-F238E27FC236}">
                    <a16:creationId xmlns:a16="http://schemas.microsoft.com/office/drawing/2014/main" id="{BF0CB491-A564-4C82-8D05-4080DC9FE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5" y="999"/>
                <a:ext cx="222" cy="1022"/>
              </a:xfrm>
              <a:custGeom>
                <a:avLst/>
                <a:gdLst>
                  <a:gd name="T0" fmla="*/ 13 w 94"/>
                  <a:gd name="T1" fmla="*/ 412 h 433"/>
                  <a:gd name="T2" fmla="*/ 31 w 94"/>
                  <a:gd name="T3" fmla="*/ 404 h 433"/>
                  <a:gd name="T4" fmla="*/ 31 w 94"/>
                  <a:gd name="T5" fmla="*/ 404 h 433"/>
                  <a:gd name="T6" fmla="*/ 62 w 94"/>
                  <a:gd name="T7" fmla="*/ 304 h 433"/>
                  <a:gd name="T8" fmla="*/ 81 w 94"/>
                  <a:gd name="T9" fmla="*/ 125 h 433"/>
                  <a:gd name="T10" fmla="*/ 92 w 94"/>
                  <a:gd name="T11" fmla="*/ 0 h 433"/>
                  <a:gd name="T12" fmla="*/ 94 w 94"/>
                  <a:gd name="T13" fmla="*/ 0 h 433"/>
                  <a:gd name="T14" fmla="*/ 71 w 94"/>
                  <a:gd name="T15" fmla="*/ 278 h 433"/>
                  <a:gd name="T16" fmla="*/ 69 w 94"/>
                  <a:gd name="T17" fmla="*/ 334 h 433"/>
                  <a:gd name="T18" fmla="*/ 35 w 94"/>
                  <a:gd name="T19" fmla="*/ 422 h 433"/>
                  <a:gd name="T20" fmla="*/ 13 w 94"/>
                  <a:gd name="T21" fmla="*/ 429 h 433"/>
                  <a:gd name="T22" fmla="*/ 13 w 94"/>
                  <a:gd name="T23" fmla="*/ 412 h 433"/>
                  <a:gd name="T24" fmla="*/ 13 w 94"/>
                  <a:gd name="T25" fmla="*/ 412 h 433"/>
                  <a:gd name="T26" fmla="*/ 13 w 94"/>
                  <a:gd name="T27" fmla="*/ 412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4" h="433">
                    <a:moveTo>
                      <a:pt x="13" y="412"/>
                    </a:moveTo>
                    <a:cubicBezTo>
                      <a:pt x="31" y="404"/>
                      <a:pt x="31" y="404"/>
                      <a:pt x="31" y="404"/>
                    </a:cubicBezTo>
                    <a:cubicBezTo>
                      <a:pt x="31" y="404"/>
                      <a:pt x="31" y="404"/>
                      <a:pt x="31" y="404"/>
                    </a:cubicBezTo>
                    <a:cubicBezTo>
                      <a:pt x="51" y="372"/>
                      <a:pt x="61" y="341"/>
                      <a:pt x="62" y="304"/>
                    </a:cubicBezTo>
                    <a:cubicBezTo>
                      <a:pt x="64" y="227"/>
                      <a:pt x="73" y="210"/>
                      <a:pt x="81" y="125"/>
                    </a:cubicBezTo>
                    <a:cubicBezTo>
                      <a:pt x="84" y="93"/>
                      <a:pt x="88" y="36"/>
                      <a:pt x="92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0" y="95"/>
                      <a:pt x="84" y="192"/>
                      <a:pt x="71" y="278"/>
                    </a:cubicBezTo>
                    <a:cubicBezTo>
                      <a:pt x="70" y="291"/>
                      <a:pt x="72" y="309"/>
                      <a:pt x="69" y="334"/>
                    </a:cubicBezTo>
                    <a:cubicBezTo>
                      <a:pt x="66" y="356"/>
                      <a:pt x="51" y="404"/>
                      <a:pt x="35" y="422"/>
                    </a:cubicBezTo>
                    <a:cubicBezTo>
                      <a:pt x="34" y="424"/>
                      <a:pt x="15" y="433"/>
                      <a:pt x="13" y="429"/>
                    </a:cubicBezTo>
                    <a:cubicBezTo>
                      <a:pt x="11" y="425"/>
                      <a:pt x="0" y="418"/>
                      <a:pt x="13" y="412"/>
                    </a:cubicBezTo>
                    <a:cubicBezTo>
                      <a:pt x="13" y="412"/>
                      <a:pt x="13" y="412"/>
                      <a:pt x="13" y="412"/>
                    </a:cubicBezTo>
                    <a:cubicBezTo>
                      <a:pt x="13" y="412"/>
                      <a:pt x="13" y="412"/>
                      <a:pt x="13" y="4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1086">
                <a:extLst>
                  <a:ext uri="{FF2B5EF4-FFF2-40B4-BE49-F238E27FC236}">
                    <a16:creationId xmlns:a16="http://schemas.microsoft.com/office/drawing/2014/main" id="{859179C4-ECFE-4A60-9A35-4F93B7ECE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4" y="999"/>
                <a:ext cx="139" cy="828"/>
              </a:xfrm>
              <a:custGeom>
                <a:avLst/>
                <a:gdLst>
                  <a:gd name="T0" fmla="*/ 34 w 59"/>
                  <a:gd name="T1" fmla="*/ 332 h 351"/>
                  <a:gd name="T2" fmla="*/ 18 w 59"/>
                  <a:gd name="T3" fmla="*/ 194 h 351"/>
                  <a:gd name="T4" fmla="*/ 6 w 59"/>
                  <a:gd name="T5" fmla="*/ 38 h 351"/>
                  <a:gd name="T6" fmla="*/ 0 w 59"/>
                  <a:gd name="T7" fmla="*/ 0 h 351"/>
                  <a:gd name="T8" fmla="*/ 8 w 59"/>
                  <a:gd name="T9" fmla="*/ 0 h 351"/>
                  <a:gd name="T10" fmla="*/ 15 w 59"/>
                  <a:gd name="T11" fmla="*/ 37 h 351"/>
                  <a:gd name="T12" fmla="*/ 30 w 59"/>
                  <a:gd name="T13" fmla="*/ 192 h 351"/>
                  <a:gd name="T14" fmla="*/ 37 w 59"/>
                  <a:gd name="T15" fmla="*/ 304 h 351"/>
                  <a:gd name="T16" fmla="*/ 34 w 59"/>
                  <a:gd name="T17" fmla="*/ 332 h 351"/>
                  <a:gd name="T18" fmla="*/ 34 w 59"/>
                  <a:gd name="T19" fmla="*/ 332 h 351"/>
                  <a:gd name="T20" fmla="*/ 34 w 59"/>
                  <a:gd name="T21" fmla="*/ 332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9" h="351">
                    <a:moveTo>
                      <a:pt x="34" y="332"/>
                    </a:moveTo>
                    <a:cubicBezTo>
                      <a:pt x="11" y="315"/>
                      <a:pt x="25" y="224"/>
                      <a:pt x="18" y="194"/>
                    </a:cubicBezTo>
                    <a:cubicBezTo>
                      <a:pt x="6" y="147"/>
                      <a:pt x="9" y="89"/>
                      <a:pt x="6" y="38"/>
                    </a:cubicBezTo>
                    <a:cubicBezTo>
                      <a:pt x="5" y="26"/>
                      <a:pt x="2" y="13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13"/>
                      <a:pt x="14" y="26"/>
                      <a:pt x="15" y="37"/>
                    </a:cubicBezTo>
                    <a:cubicBezTo>
                      <a:pt x="21" y="89"/>
                      <a:pt x="17" y="142"/>
                      <a:pt x="30" y="192"/>
                    </a:cubicBezTo>
                    <a:cubicBezTo>
                      <a:pt x="39" y="227"/>
                      <a:pt x="31" y="269"/>
                      <a:pt x="37" y="304"/>
                    </a:cubicBezTo>
                    <a:cubicBezTo>
                      <a:pt x="39" y="312"/>
                      <a:pt x="59" y="351"/>
                      <a:pt x="34" y="332"/>
                    </a:cubicBezTo>
                    <a:cubicBezTo>
                      <a:pt x="34" y="332"/>
                      <a:pt x="34" y="332"/>
                      <a:pt x="34" y="332"/>
                    </a:cubicBezTo>
                    <a:cubicBezTo>
                      <a:pt x="34" y="332"/>
                      <a:pt x="34" y="332"/>
                      <a:pt x="34" y="3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1087">
                <a:extLst>
                  <a:ext uri="{FF2B5EF4-FFF2-40B4-BE49-F238E27FC236}">
                    <a16:creationId xmlns:a16="http://schemas.microsoft.com/office/drawing/2014/main" id="{247FFF1D-0754-4C52-A9E9-A916705B3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8" y="999"/>
                <a:ext cx="333" cy="729"/>
              </a:xfrm>
              <a:custGeom>
                <a:avLst/>
                <a:gdLst>
                  <a:gd name="T0" fmla="*/ 121 w 141"/>
                  <a:gd name="T1" fmla="*/ 308 h 309"/>
                  <a:gd name="T2" fmla="*/ 90 w 141"/>
                  <a:gd name="T3" fmla="*/ 278 h 309"/>
                  <a:gd name="T4" fmla="*/ 64 w 141"/>
                  <a:gd name="T5" fmla="*/ 213 h 309"/>
                  <a:gd name="T6" fmla="*/ 22 w 141"/>
                  <a:gd name="T7" fmla="*/ 58 h 309"/>
                  <a:gd name="T8" fmla="*/ 0 w 141"/>
                  <a:gd name="T9" fmla="*/ 0 h 309"/>
                  <a:gd name="T10" fmla="*/ 7 w 141"/>
                  <a:gd name="T11" fmla="*/ 0 h 309"/>
                  <a:gd name="T12" fmla="*/ 48 w 141"/>
                  <a:gd name="T13" fmla="*/ 112 h 309"/>
                  <a:gd name="T14" fmla="*/ 111 w 141"/>
                  <a:gd name="T15" fmla="*/ 278 h 309"/>
                  <a:gd name="T16" fmla="*/ 121 w 141"/>
                  <a:gd name="T17" fmla="*/ 308 h 309"/>
                  <a:gd name="T18" fmla="*/ 121 w 141"/>
                  <a:gd name="T19" fmla="*/ 308 h 309"/>
                  <a:gd name="T20" fmla="*/ 121 w 141"/>
                  <a:gd name="T21" fmla="*/ 308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1" h="309">
                    <a:moveTo>
                      <a:pt x="121" y="308"/>
                    </a:moveTo>
                    <a:cubicBezTo>
                      <a:pt x="119" y="309"/>
                      <a:pt x="93" y="282"/>
                      <a:pt x="90" y="278"/>
                    </a:cubicBezTo>
                    <a:cubicBezTo>
                      <a:pt x="82" y="266"/>
                      <a:pt x="72" y="238"/>
                      <a:pt x="64" y="213"/>
                    </a:cubicBezTo>
                    <a:cubicBezTo>
                      <a:pt x="49" y="161"/>
                      <a:pt x="36" y="110"/>
                      <a:pt x="22" y="58"/>
                    </a:cubicBezTo>
                    <a:cubicBezTo>
                      <a:pt x="17" y="38"/>
                      <a:pt x="9" y="19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24" y="35"/>
                      <a:pt x="38" y="71"/>
                      <a:pt x="48" y="112"/>
                    </a:cubicBezTo>
                    <a:cubicBezTo>
                      <a:pt x="60" y="158"/>
                      <a:pt x="79" y="246"/>
                      <a:pt x="111" y="278"/>
                    </a:cubicBezTo>
                    <a:cubicBezTo>
                      <a:pt x="116" y="283"/>
                      <a:pt x="141" y="305"/>
                      <a:pt x="121" y="308"/>
                    </a:cubicBezTo>
                    <a:cubicBezTo>
                      <a:pt x="121" y="308"/>
                      <a:pt x="121" y="308"/>
                      <a:pt x="121" y="308"/>
                    </a:cubicBezTo>
                    <a:cubicBezTo>
                      <a:pt x="121" y="308"/>
                      <a:pt x="121" y="308"/>
                      <a:pt x="121" y="3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1088">
                <a:extLst>
                  <a:ext uri="{FF2B5EF4-FFF2-40B4-BE49-F238E27FC236}">
                    <a16:creationId xmlns:a16="http://schemas.microsoft.com/office/drawing/2014/main" id="{C8AF7A3B-5BB1-48B4-8724-D7D1B60C0F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5" y="999"/>
                <a:ext cx="309" cy="642"/>
              </a:xfrm>
              <a:custGeom>
                <a:avLst/>
                <a:gdLst>
                  <a:gd name="T0" fmla="*/ 8 w 131"/>
                  <a:gd name="T1" fmla="*/ 263 h 272"/>
                  <a:gd name="T2" fmla="*/ 41 w 131"/>
                  <a:gd name="T3" fmla="*/ 161 h 272"/>
                  <a:gd name="T4" fmla="*/ 74 w 131"/>
                  <a:gd name="T5" fmla="*/ 130 h 272"/>
                  <a:gd name="T6" fmla="*/ 99 w 131"/>
                  <a:gd name="T7" fmla="*/ 98 h 272"/>
                  <a:gd name="T8" fmla="*/ 122 w 131"/>
                  <a:gd name="T9" fmla="*/ 0 h 272"/>
                  <a:gd name="T10" fmla="*/ 127 w 131"/>
                  <a:gd name="T11" fmla="*/ 0 h 272"/>
                  <a:gd name="T12" fmla="*/ 107 w 131"/>
                  <a:gd name="T13" fmla="*/ 102 h 272"/>
                  <a:gd name="T14" fmla="*/ 76 w 131"/>
                  <a:gd name="T15" fmla="*/ 151 h 272"/>
                  <a:gd name="T16" fmla="*/ 38 w 131"/>
                  <a:gd name="T17" fmla="*/ 181 h 272"/>
                  <a:gd name="T18" fmla="*/ 24 w 131"/>
                  <a:gd name="T19" fmla="*/ 220 h 272"/>
                  <a:gd name="T20" fmla="*/ 23 w 131"/>
                  <a:gd name="T21" fmla="*/ 262 h 272"/>
                  <a:gd name="T22" fmla="*/ 8 w 131"/>
                  <a:gd name="T23" fmla="*/ 263 h 272"/>
                  <a:gd name="T24" fmla="*/ 8 w 131"/>
                  <a:gd name="T25" fmla="*/ 263 h 272"/>
                  <a:gd name="T26" fmla="*/ 8 w 131"/>
                  <a:gd name="T27" fmla="*/ 263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1" h="272">
                    <a:moveTo>
                      <a:pt x="8" y="263"/>
                    </a:moveTo>
                    <a:cubicBezTo>
                      <a:pt x="0" y="241"/>
                      <a:pt x="21" y="174"/>
                      <a:pt x="41" y="161"/>
                    </a:cubicBezTo>
                    <a:cubicBezTo>
                      <a:pt x="63" y="147"/>
                      <a:pt x="61" y="151"/>
                      <a:pt x="74" y="130"/>
                    </a:cubicBezTo>
                    <a:cubicBezTo>
                      <a:pt x="79" y="122"/>
                      <a:pt x="93" y="105"/>
                      <a:pt x="99" y="98"/>
                    </a:cubicBezTo>
                    <a:cubicBezTo>
                      <a:pt x="125" y="65"/>
                      <a:pt x="123" y="37"/>
                      <a:pt x="12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36"/>
                      <a:pt x="130" y="72"/>
                      <a:pt x="107" y="102"/>
                    </a:cubicBezTo>
                    <a:cubicBezTo>
                      <a:pt x="94" y="119"/>
                      <a:pt x="86" y="134"/>
                      <a:pt x="76" y="151"/>
                    </a:cubicBezTo>
                    <a:cubicBezTo>
                      <a:pt x="69" y="161"/>
                      <a:pt x="44" y="170"/>
                      <a:pt x="38" y="181"/>
                    </a:cubicBezTo>
                    <a:cubicBezTo>
                      <a:pt x="33" y="190"/>
                      <a:pt x="27" y="210"/>
                      <a:pt x="24" y="220"/>
                    </a:cubicBezTo>
                    <a:cubicBezTo>
                      <a:pt x="21" y="230"/>
                      <a:pt x="25" y="253"/>
                      <a:pt x="23" y="262"/>
                    </a:cubicBezTo>
                    <a:cubicBezTo>
                      <a:pt x="20" y="271"/>
                      <a:pt x="11" y="272"/>
                      <a:pt x="8" y="263"/>
                    </a:cubicBezTo>
                    <a:cubicBezTo>
                      <a:pt x="8" y="263"/>
                      <a:pt x="8" y="263"/>
                      <a:pt x="8" y="263"/>
                    </a:cubicBezTo>
                    <a:cubicBezTo>
                      <a:pt x="8" y="263"/>
                      <a:pt x="8" y="263"/>
                      <a:pt x="8" y="2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1089">
                <a:extLst>
                  <a:ext uri="{FF2B5EF4-FFF2-40B4-BE49-F238E27FC236}">
                    <a16:creationId xmlns:a16="http://schemas.microsoft.com/office/drawing/2014/main" id="{FF97CFDE-1FB8-4AA0-B8E8-D1A14DDC87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7" y="999"/>
                <a:ext cx="248" cy="651"/>
              </a:xfrm>
              <a:custGeom>
                <a:avLst/>
                <a:gdLst>
                  <a:gd name="T0" fmla="*/ 89 w 105"/>
                  <a:gd name="T1" fmla="*/ 269 h 276"/>
                  <a:gd name="T2" fmla="*/ 79 w 105"/>
                  <a:gd name="T3" fmla="*/ 238 h 276"/>
                  <a:gd name="T4" fmla="*/ 60 w 105"/>
                  <a:gd name="T5" fmla="*/ 201 h 276"/>
                  <a:gd name="T6" fmla="*/ 14 w 105"/>
                  <a:gd name="T7" fmla="*/ 71 h 276"/>
                  <a:gd name="T8" fmla="*/ 0 w 105"/>
                  <a:gd name="T9" fmla="*/ 13 h 276"/>
                  <a:gd name="T10" fmla="*/ 0 w 105"/>
                  <a:gd name="T11" fmla="*/ 0 h 276"/>
                  <a:gd name="T12" fmla="*/ 7 w 105"/>
                  <a:gd name="T13" fmla="*/ 0 h 276"/>
                  <a:gd name="T14" fmla="*/ 31 w 105"/>
                  <a:gd name="T15" fmla="*/ 106 h 276"/>
                  <a:gd name="T16" fmla="*/ 71 w 105"/>
                  <a:gd name="T17" fmla="*/ 194 h 276"/>
                  <a:gd name="T18" fmla="*/ 104 w 105"/>
                  <a:gd name="T19" fmla="*/ 267 h 276"/>
                  <a:gd name="T20" fmla="*/ 89 w 105"/>
                  <a:gd name="T21" fmla="*/ 269 h 276"/>
                  <a:gd name="T22" fmla="*/ 89 w 105"/>
                  <a:gd name="T23" fmla="*/ 269 h 276"/>
                  <a:gd name="T24" fmla="*/ 89 w 105"/>
                  <a:gd name="T25" fmla="*/ 269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" h="276">
                    <a:moveTo>
                      <a:pt x="89" y="269"/>
                    </a:moveTo>
                    <a:cubicBezTo>
                      <a:pt x="84" y="263"/>
                      <a:pt x="81" y="246"/>
                      <a:pt x="79" y="238"/>
                    </a:cubicBezTo>
                    <a:cubicBezTo>
                      <a:pt x="74" y="224"/>
                      <a:pt x="70" y="214"/>
                      <a:pt x="60" y="201"/>
                    </a:cubicBezTo>
                    <a:cubicBezTo>
                      <a:pt x="27" y="155"/>
                      <a:pt x="22" y="124"/>
                      <a:pt x="14" y="71"/>
                    </a:cubicBezTo>
                    <a:cubicBezTo>
                      <a:pt x="11" y="51"/>
                      <a:pt x="5" y="32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7" y="36"/>
                      <a:pt x="24" y="69"/>
                      <a:pt x="31" y="106"/>
                    </a:cubicBezTo>
                    <a:cubicBezTo>
                      <a:pt x="38" y="142"/>
                      <a:pt x="48" y="164"/>
                      <a:pt x="71" y="194"/>
                    </a:cubicBezTo>
                    <a:cubicBezTo>
                      <a:pt x="81" y="207"/>
                      <a:pt x="105" y="253"/>
                      <a:pt x="104" y="267"/>
                    </a:cubicBezTo>
                    <a:cubicBezTo>
                      <a:pt x="103" y="275"/>
                      <a:pt x="94" y="276"/>
                      <a:pt x="89" y="269"/>
                    </a:cubicBezTo>
                    <a:cubicBezTo>
                      <a:pt x="89" y="269"/>
                      <a:pt x="89" y="269"/>
                      <a:pt x="89" y="269"/>
                    </a:cubicBezTo>
                    <a:cubicBezTo>
                      <a:pt x="89" y="269"/>
                      <a:pt x="89" y="269"/>
                      <a:pt x="89" y="2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1090">
                <a:extLst>
                  <a:ext uri="{FF2B5EF4-FFF2-40B4-BE49-F238E27FC236}">
                    <a16:creationId xmlns:a16="http://schemas.microsoft.com/office/drawing/2014/main" id="{A757EDDC-EE0C-46B4-98CC-6003F30BE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999"/>
                <a:ext cx="387" cy="2143"/>
              </a:xfrm>
              <a:custGeom>
                <a:avLst/>
                <a:gdLst>
                  <a:gd name="T0" fmla="*/ 119 w 164"/>
                  <a:gd name="T1" fmla="*/ 881 h 908"/>
                  <a:gd name="T2" fmla="*/ 128 w 164"/>
                  <a:gd name="T3" fmla="*/ 791 h 908"/>
                  <a:gd name="T4" fmla="*/ 117 w 164"/>
                  <a:gd name="T5" fmla="*/ 638 h 908"/>
                  <a:gd name="T6" fmla="*/ 109 w 164"/>
                  <a:gd name="T7" fmla="*/ 611 h 908"/>
                  <a:gd name="T8" fmla="*/ 95 w 164"/>
                  <a:gd name="T9" fmla="*/ 548 h 908"/>
                  <a:gd name="T10" fmla="*/ 82 w 164"/>
                  <a:gd name="T11" fmla="*/ 420 h 908"/>
                  <a:gd name="T12" fmla="*/ 67 w 164"/>
                  <a:gd name="T13" fmla="*/ 307 h 908"/>
                  <a:gd name="T14" fmla="*/ 28 w 164"/>
                  <a:gd name="T15" fmla="*/ 155 h 908"/>
                  <a:gd name="T16" fmla="*/ 0 w 164"/>
                  <a:gd name="T17" fmla="*/ 0 h 908"/>
                  <a:gd name="T18" fmla="*/ 17 w 164"/>
                  <a:gd name="T19" fmla="*/ 0 h 908"/>
                  <a:gd name="T20" fmla="*/ 61 w 164"/>
                  <a:gd name="T21" fmla="*/ 205 h 908"/>
                  <a:gd name="T22" fmla="*/ 87 w 164"/>
                  <a:gd name="T23" fmla="*/ 289 h 908"/>
                  <a:gd name="T24" fmla="*/ 104 w 164"/>
                  <a:gd name="T25" fmla="*/ 396 h 908"/>
                  <a:gd name="T26" fmla="*/ 138 w 164"/>
                  <a:gd name="T27" fmla="*/ 619 h 908"/>
                  <a:gd name="T28" fmla="*/ 148 w 164"/>
                  <a:gd name="T29" fmla="*/ 724 h 908"/>
                  <a:gd name="T30" fmla="*/ 147 w 164"/>
                  <a:gd name="T31" fmla="*/ 884 h 908"/>
                  <a:gd name="T32" fmla="*/ 119 w 164"/>
                  <a:gd name="T33" fmla="*/ 881 h 908"/>
                  <a:gd name="T34" fmla="*/ 119 w 164"/>
                  <a:gd name="T35" fmla="*/ 881 h 908"/>
                  <a:gd name="T36" fmla="*/ 119 w 164"/>
                  <a:gd name="T37" fmla="*/ 881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4" h="908">
                    <a:moveTo>
                      <a:pt x="119" y="881"/>
                    </a:moveTo>
                    <a:cubicBezTo>
                      <a:pt x="115" y="862"/>
                      <a:pt x="128" y="823"/>
                      <a:pt x="128" y="791"/>
                    </a:cubicBezTo>
                    <a:cubicBezTo>
                      <a:pt x="128" y="742"/>
                      <a:pt x="121" y="688"/>
                      <a:pt x="117" y="638"/>
                    </a:cubicBezTo>
                    <a:cubicBezTo>
                      <a:pt x="116" y="624"/>
                      <a:pt x="112" y="620"/>
                      <a:pt x="109" y="611"/>
                    </a:cubicBezTo>
                    <a:cubicBezTo>
                      <a:pt x="102" y="590"/>
                      <a:pt x="99" y="570"/>
                      <a:pt x="95" y="548"/>
                    </a:cubicBezTo>
                    <a:cubicBezTo>
                      <a:pt x="88" y="506"/>
                      <a:pt x="84" y="462"/>
                      <a:pt x="82" y="420"/>
                    </a:cubicBezTo>
                    <a:cubicBezTo>
                      <a:pt x="80" y="381"/>
                      <a:pt x="72" y="346"/>
                      <a:pt x="67" y="307"/>
                    </a:cubicBezTo>
                    <a:cubicBezTo>
                      <a:pt x="61" y="254"/>
                      <a:pt x="41" y="207"/>
                      <a:pt x="28" y="155"/>
                    </a:cubicBezTo>
                    <a:cubicBezTo>
                      <a:pt x="14" y="104"/>
                      <a:pt x="6" y="52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5" y="68"/>
                      <a:pt x="39" y="142"/>
                      <a:pt x="61" y="205"/>
                    </a:cubicBezTo>
                    <a:cubicBezTo>
                      <a:pt x="71" y="234"/>
                      <a:pt x="82" y="259"/>
                      <a:pt x="87" y="289"/>
                    </a:cubicBezTo>
                    <a:cubicBezTo>
                      <a:pt x="92" y="325"/>
                      <a:pt x="101" y="361"/>
                      <a:pt x="104" y="396"/>
                    </a:cubicBezTo>
                    <a:cubicBezTo>
                      <a:pt x="110" y="473"/>
                      <a:pt x="117" y="545"/>
                      <a:pt x="138" y="619"/>
                    </a:cubicBezTo>
                    <a:cubicBezTo>
                      <a:pt x="144" y="641"/>
                      <a:pt x="146" y="701"/>
                      <a:pt x="148" y="724"/>
                    </a:cubicBezTo>
                    <a:cubicBezTo>
                      <a:pt x="152" y="775"/>
                      <a:pt x="164" y="835"/>
                      <a:pt x="147" y="884"/>
                    </a:cubicBezTo>
                    <a:cubicBezTo>
                      <a:pt x="139" y="908"/>
                      <a:pt x="123" y="900"/>
                      <a:pt x="119" y="881"/>
                    </a:cubicBezTo>
                    <a:cubicBezTo>
                      <a:pt x="119" y="881"/>
                      <a:pt x="119" y="881"/>
                      <a:pt x="119" y="881"/>
                    </a:cubicBezTo>
                    <a:cubicBezTo>
                      <a:pt x="119" y="881"/>
                      <a:pt x="119" y="881"/>
                      <a:pt x="119" y="8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1091">
                <a:extLst>
                  <a:ext uri="{FF2B5EF4-FFF2-40B4-BE49-F238E27FC236}">
                    <a16:creationId xmlns:a16="http://schemas.microsoft.com/office/drawing/2014/main" id="{41B7FE55-D90E-4167-8A54-37CFE13E2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5" y="999"/>
                <a:ext cx="191" cy="1966"/>
              </a:xfrm>
              <a:custGeom>
                <a:avLst/>
                <a:gdLst>
                  <a:gd name="T0" fmla="*/ 6 w 81"/>
                  <a:gd name="T1" fmla="*/ 815 h 833"/>
                  <a:gd name="T2" fmla="*/ 18 w 81"/>
                  <a:gd name="T3" fmla="*/ 732 h 833"/>
                  <a:gd name="T4" fmla="*/ 35 w 81"/>
                  <a:gd name="T5" fmla="*/ 665 h 833"/>
                  <a:gd name="T6" fmla="*/ 56 w 81"/>
                  <a:gd name="T7" fmla="*/ 261 h 833"/>
                  <a:gd name="T8" fmla="*/ 57 w 81"/>
                  <a:gd name="T9" fmla="*/ 256 h 833"/>
                  <a:gd name="T10" fmla="*/ 57 w 81"/>
                  <a:gd name="T11" fmla="*/ 252 h 833"/>
                  <a:gd name="T12" fmla="*/ 57 w 81"/>
                  <a:gd name="T13" fmla="*/ 252 h 833"/>
                  <a:gd name="T14" fmla="*/ 58 w 81"/>
                  <a:gd name="T15" fmla="*/ 238 h 833"/>
                  <a:gd name="T16" fmla="*/ 58 w 81"/>
                  <a:gd name="T17" fmla="*/ 238 h 833"/>
                  <a:gd name="T18" fmla="*/ 58 w 81"/>
                  <a:gd name="T19" fmla="*/ 232 h 833"/>
                  <a:gd name="T20" fmla="*/ 57 w 81"/>
                  <a:gd name="T21" fmla="*/ 183 h 833"/>
                  <a:gd name="T22" fmla="*/ 49 w 81"/>
                  <a:gd name="T23" fmla="*/ 0 h 833"/>
                  <a:gd name="T24" fmla="*/ 59 w 81"/>
                  <a:gd name="T25" fmla="*/ 0 h 833"/>
                  <a:gd name="T26" fmla="*/ 63 w 81"/>
                  <a:gd name="T27" fmla="*/ 100 h 833"/>
                  <a:gd name="T28" fmla="*/ 75 w 81"/>
                  <a:gd name="T29" fmla="*/ 209 h 833"/>
                  <a:gd name="T30" fmla="*/ 75 w 81"/>
                  <a:gd name="T31" fmla="*/ 232 h 833"/>
                  <a:gd name="T32" fmla="*/ 75 w 81"/>
                  <a:gd name="T33" fmla="*/ 238 h 833"/>
                  <a:gd name="T34" fmla="*/ 75 w 81"/>
                  <a:gd name="T35" fmla="*/ 238 h 833"/>
                  <a:gd name="T36" fmla="*/ 75 w 81"/>
                  <a:gd name="T37" fmla="*/ 251 h 833"/>
                  <a:gd name="T38" fmla="*/ 75 w 81"/>
                  <a:gd name="T39" fmla="*/ 251 h 833"/>
                  <a:gd name="T40" fmla="*/ 75 w 81"/>
                  <a:gd name="T41" fmla="*/ 256 h 833"/>
                  <a:gd name="T42" fmla="*/ 75 w 81"/>
                  <a:gd name="T43" fmla="*/ 262 h 833"/>
                  <a:gd name="T44" fmla="*/ 67 w 81"/>
                  <a:gd name="T45" fmla="*/ 633 h 833"/>
                  <a:gd name="T46" fmla="*/ 44 w 81"/>
                  <a:gd name="T47" fmla="*/ 742 h 833"/>
                  <a:gd name="T48" fmla="*/ 36 w 81"/>
                  <a:gd name="T49" fmla="*/ 818 h 833"/>
                  <a:gd name="T50" fmla="*/ 6 w 81"/>
                  <a:gd name="T51" fmla="*/ 815 h 833"/>
                  <a:gd name="T52" fmla="*/ 6 w 81"/>
                  <a:gd name="T53" fmla="*/ 815 h 833"/>
                  <a:gd name="T54" fmla="*/ 6 w 81"/>
                  <a:gd name="T55" fmla="*/ 815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1" h="833">
                    <a:moveTo>
                      <a:pt x="6" y="815"/>
                    </a:moveTo>
                    <a:cubicBezTo>
                      <a:pt x="0" y="798"/>
                      <a:pt x="11" y="747"/>
                      <a:pt x="18" y="732"/>
                    </a:cubicBezTo>
                    <a:cubicBezTo>
                      <a:pt x="29" y="708"/>
                      <a:pt x="31" y="691"/>
                      <a:pt x="35" y="665"/>
                    </a:cubicBezTo>
                    <a:cubicBezTo>
                      <a:pt x="56" y="533"/>
                      <a:pt x="47" y="397"/>
                      <a:pt x="56" y="261"/>
                    </a:cubicBezTo>
                    <a:cubicBezTo>
                      <a:pt x="56" y="259"/>
                      <a:pt x="57" y="258"/>
                      <a:pt x="57" y="256"/>
                    </a:cubicBezTo>
                    <a:cubicBezTo>
                      <a:pt x="57" y="255"/>
                      <a:pt x="57" y="253"/>
                      <a:pt x="57" y="252"/>
                    </a:cubicBezTo>
                    <a:cubicBezTo>
                      <a:pt x="57" y="252"/>
                      <a:pt x="57" y="252"/>
                      <a:pt x="57" y="252"/>
                    </a:cubicBezTo>
                    <a:cubicBezTo>
                      <a:pt x="58" y="238"/>
                      <a:pt x="58" y="238"/>
                      <a:pt x="58" y="238"/>
                    </a:cubicBezTo>
                    <a:cubicBezTo>
                      <a:pt x="58" y="238"/>
                      <a:pt x="58" y="238"/>
                      <a:pt x="58" y="238"/>
                    </a:cubicBezTo>
                    <a:cubicBezTo>
                      <a:pt x="58" y="236"/>
                      <a:pt x="58" y="234"/>
                      <a:pt x="58" y="232"/>
                    </a:cubicBezTo>
                    <a:cubicBezTo>
                      <a:pt x="57" y="216"/>
                      <a:pt x="57" y="198"/>
                      <a:pt x="57" y="183"/>
                    </a:cubicBezTo>
                    <a:cubicBezTo>
                      <a:pt x="54" y="124"/>
                      <a:pt x="43" y="60"/>
                      <a:pt x="4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7" y="33"/>
                      <a:pt x="58" y="67"/>
                      <a:pt x="63" y="100"/>
                    </a:cubicBezTo>
                    <a:cubicBezTo>
                      <a:pt x="68" y="137"/>
                      <a:pt x="71" y="172"/>
                      <a:pt x="75" y="209"/>
                    </a:cubicBezTo>
                    <a:cubicBezTo>
                      <a:pt x="75" y="216"/>
                      <a:pt x="74" y="224"/>
                      <a:pt x="75" y="232"/>
                    </a:cubicBezTo>
                    <a:cubicBezTo>
                      <a:pt x="75" y="234"/>
                      <a:pt x="76" y="236"/>
                      <a:pt x="75" y="238"/>
                    </a:cubicBezTo>
                    <a:cubicBezTo>
                      <a:pt x="75" y="238"/>
                      <a:pt x="75" y="238"/>
                      <a:pt x="75" y="238"/>
                    </a:cubicBezTo>
                    <a:cubicBezTo>
                      <a:pt x="75" y="251"/>
                      <a:pt x="75" y="251"/>
                      <a:pt x="75" y="251"/>
                    </a:cubicBezTo>
                    <a:cubicBezTo>
                      <a:pt x="75" y="251"/>
                      <a:pt x="75" y="251"/>
                      <a:pt x="75" y="251"/>
                    </a:cubicBezTo>
                    <a:cubicBezTo>
                      <a:pt x="75" y="252"/>
                      <a:pt x="75" y="254"/>
                      <a:pt x="75" y="256"/>
                    </a:cubicBezTo>
                    <a:cubicBezTo>
                      <a:pt x="75" y="258"/>
                      <a:pt x="75" y="260"/>
                      <a:pt x="75" y="262"/>
                    </a:cubicBezTo>
                    <a:cubicBezTo>
                      <a:pt x="75" y="386"/>
                      <a:pt x="81" y="513"/>
                      <a:pt x="67" y="633"/>
                    </a:cubicBezTo>
                    <a:cubicBezTo>
                      <a:pt x="63" y="672"/>
                      <a:pt x="60" y="706"/>
                      <a:pt x="44" y="742"/>
                    </a:cubicBezTo>
                    <a:cubicBezTo>
                      <a:pt x="38" y="757"/>
                      <a:pt x="43" y="803"/>
                      <a:pt x="36" y="818"/>
                    </a:cubicBezTo>
                    <a:cubicBezTo>
                      <a:pt x="29" y="833"/>
                      <a:pt x="12" y="833"/>
                      <a:pt x="6" y="815"/>
                    </a:cubicBezTo>
                    <a:cubicBezTo>
                      <a:pt x="6" y="815"/>
                      <a:pt x="6" y="815"/>
                      <a:pt x="6" y="815"/>
                    </a:cubicBezTo>
                    <a:cubicBezTo>
                      <a:pt x="6" y="815"/>
                      <a:pt x="6" y="815"/>
                      <a:pt x="6" y="8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092">
                <a:extLst>
                  <a:ext uri="{FF2B5EF4-FFF2-40B4-BE49-F238E27FC236}">
                    <a16:creationId xmlns:a16="http://schemas.microsoft.com/office/drawing/2014/main" id="{D111EFE7-6684-4009-846A-FAA0B08C82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" y="999"/>
                <a:ext cx="234" cy="1850"/>
              </a:xfrm>
              <a:custGeom>
                <a:avLst/>
                <a:gdLst>
                  <a:gd name="T0" fmla="*/ 59 w 99"/>
                  <a:gd name="T1" fmla="*/ 753 h 784"/>
                  <a:gd name="T2" fmla="*/ 62 w 99"/>
                  <a:gd name="T3" fmla="*/ 742 h 784"/>
                  <a:gd name="T4" fmla="*/ 50 w 99"/>
                  <a:gd name="T5" fmla="*/ 614 h 784"/>
                  <a:gd name="T6" fmla="*/ 30 w 99"/>
                  <a:gd name="T7" fmla="*/ 375 h 784"/>
                  <a:gd name="T8" fmla="*/ 13 w 99"/>
                  <a:gd name="T9" fmla="*/ 209 h 784"/>
                  <a:gd name="T10" fmla="*/ 0 w 99"/>
                  <a:gd name="T11" fmla="*/ 0 h 784"/>
                  <a:gd name="T12" fmla="*/ 9 w 99"/>
                  <a:gd name="T13" fmla="*/ 0 h 784"/>
                  <a:gd name="T14" fmla="*/ 27 w 99"/>
                  <a:gd name="T15" fmla="*/ 228 h 784"/>
                  <a:gd name="T16" fmla="*/ 36 w 99"/>
                  <a:gd name="T17" fmla="*/ 290 h 784"/>
                  <a:gd name="T18" fmla="*/ 61 w 99"/>
                  <a:gd name="T19" fmla="*/ 558 h 784"/>
                  <a:gd name="T20" fmla="*/ 82 w 99"/>
                  <a:gd name="T21" fmla="*/ 689 h 784"/>
                  <a:gd name="T22" fmla="*/ 59 w 99"/>
                  <a:gd name="T23" fmla="*/ 753 h 784"/>
                  <a:gd name="T24" fmla="*/ 59 w 99"/>
                  <a:gd name="T25" fmla="*/ 753 h 784"/>
                  <a:gd name="T26" fmla="*/ 59 w 99"/>
                  <a:gd name="T27" fmla="*/ 75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9" h="784">
                    <a:moveTo>
                      <a:pt x="59" y="753"/>
                    </a:moveTo>
                    <a:cubicBezTo>
                      <a:pt x="55" y="750"/>
                      <a:pt x="61" y="752"/>
                      <a:pt x="62" y="742"/>
                    </a:cubicBezTo>
                    <a:cubicBezTo>
                      <a:pt x="65" y="700"/>
                      <a:pt x="61" y="655"/>
                      <a:pt x="50" y="614"/>
                    </a:cubicBezTo>
                    <a:cubicBezTo>
                      <a:pt x="29" y="538"/>
                      <a:pt x="37" y="453"/>
                      <a:pt x="30" y="375"/>
                    </a:cubicBezTo>
                    <a:cubicBezTo>
                      <a:pt x="25" y="319"/>
                      <a:pt x="12" y="264"/>
                      <a:pt x="13" y="209"/>
                    </a:cubicBezTo>
                    <a:cubicBezTo>
                      <a:pt x="13" y="140"/>
                      <a:pt x="5" y="7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7" y="76"/>
                      <a:pt x="25" y="152"/>
                      <a:pt x="27" y="228"/>
                    </a:cubicBezTo>
                    <a:cubicBezTo>
                      <a:pt x="27" y="250"/>
                      <a:pt x="32" y="268"/>
                      <a:pt x="36" y="290"/>
                    </a:cubicBezTo>
                    <a:cubicBezTo>
                      <a:pt x="50" y="378"/>
                      <a:pt x="55" y="469"/>
                      <a:pt x="61" y="558"/>
                    </a:cubicBezTo>
                    <a:cubicBezTo>
                      <a:pt x="64" y="603"/>
                      <a:pt x="79" y="643"/>
                      <a:pt x="82" y="689"/>
                    </a:cubicBezTo>
                    <a:cubicBezTo>
                      <a:pt x="83" y="704"/>
                      <a:pt x="99" y="784"/>
                      <a:pt x="59" y="753"/>
                    </a:cubicBezTo>
                    <a:cubicBezTo>
                      <a:pt x="59" y="753"/>
                      <a:pt x="59" y="753"/>
                      <a:pt x="59" y="753"/>
                    </a:cubicBezTo>
                    <a:cubicBezTo>
                      <a:pt x="59" y="753"/>
                      <a:pt x="59" y="753"/>
                      <a:pt x="59" y="7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093">
                <a:extLst>
                  <a:ext uri="{FF2B5EF4-FFF2-40B4-BE49-F238E27FC236}">
                    <a16:creationId xmlns:a16="http://schemas.microsoft.com/office/drawing/2014/main" id="{90D191C8-3975-4F71-9ADB-61210C8C9B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7" y="999"/>
                <a:ext cx="319" cy="2296"/>
              </a:xfrm>
              <a:custGeom>
                <a:avLst/>
                <a:gdLst>
                  <a:gd name="T0" fmla="*/ 5 w 135"/>
                  <a:gd name="T1" fmla="*/ 966 h 973"/>
                  <a:gd name="T2" fmla="*/ 13 w 135"/>
                  <a:gd name="T3" fmla="*/ 920 h 973"/>
                  <a:gd name="T4" fmla="*/ 10 w 135"/>
                  <a:gd name="T5" fmla="*/ 843 h 973"/>
                  <a:gd name="T6" fmla="*/ 34 w 135"/>
                  <a:gd name="T7" fmla="*/ 611 h 973"/>
                  <a:gd name="T8" fmla="*/ 57 w 135"/>
                  <a:gd name="T9" fmla="*/ 420 h 973"/>
                  <a:gd name="T10" fmla="*/ 85 w 135"/>
                  <a:gd name="T11" fmla="*/ 270 h 973"/>
                  <a:gd name="T12" fmla="*/ 92 w 135"/>
                  <a:gd name="T13" fmla="*/ 230 h 973"/>
                  <a:gd name="T14" fmla="*/ 106 w 135"/>
                  <a:gd name="T15" fmla="*/ 78 h 973"/>
                  <a:gd name="T16" fmla="*/ 121 w 135"/>
                  <a:gd name="T17" fmla="*/ 0 h 973"/>
                  <a:gd name="T18" fmla="*/ 135 w 135"/>
                  <a:gd name="T19" fmla="*/ 0 h 973"/>
                  <a:gd name="T20" fmla="*/ 108 w 135"/>
                  <a:gd name="T21" fmla="*/ 219 h 973"/>
                  <a:gd name="T22" fmla="*/ 100 w 135"/>
                  <a:gd name="T23" fmla="*/ 279 h 973"/>
                  <a:gd name="T24" fmla="*/ 75 w 135"/>
                  <a:gd name="T25" fmla="*/ 408 h 973"/>
                  <a:gd name="T26" fmla="*/ 59 w 135"/>
                  <a:gd name="T27" fmla="*/ 582 h 973"/>
                  <a:gd name="T28" fmla="*/ 41 w 135"/>
                  <a:gd name="T29" fmla="*/ 661 h 973"/>
                  <a:gd name="T30" fmla="*/ 31 w 135"/>
                  <a:gd name="T31" fmla="*/ 770 h 973"/>
                  <a:gd name="T32" fmla="*/ 28 w 135"/>
                  <a:gd name="T33" fmla="*/ 945 h 973"/>
                  <a:gd name="T34" fmla="*/ 26 w 135"/>
                  <a:gd name="T35" fmla="*/ 968 h 973"/>
                  <a:gd name="T36" fmla="*/ 5 w 135"/>
                  <a:gd name="T37" fmla="*/ 966 h 973"/>
                  <a:gd name="T38" fmla="*/ 5 w 135"/>
                  <a:gd name="T39" fmla="*/ 966 h 973"/>
                  <a:gd name="T40" fmla="*/ 5 w 135"/>
                  <a:gd name="T41" fmla="*/ 966 h 9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5" h="973">
                    <a:moveTo>
                      <a:pt x="5" y="966"/>
                    </a:moveTo>
                    <a:cubicBezTo>
                      <a:pt x="0" y="958"/>
                      <a:pt x="12" y="931"/>
                      <a:pt x="13" y="920"/>
                    </a:cubicBezTo>
                    <a:cubicBezTo>
                      <a:pt x="15" y="904"/>
                      <a:pt x="10" y="870"/>
                      <a:pt x="10" y="843"/>
                    </a:cubicBezTo>
                    <a:cubicBezTo>
                      <a:pt x="8" y="767"/>
                      <a:pt x="15" y="684"/>
                      <a:pt x="34" y="611"/>
                    </a:cubicBezTo>
                    <a:cubicBezTo>
                      <a:pt x="50" y="547"/>
                      <a:pt x="51" y="484"/>
                      <a:pt x="57" y="420"/>
                    </a:cubicBezTo>
                    <a:cubicBezTo>
                      <a:pt x="62" y="368"/>
                      <a:pt x="83" y="323"/>
                      <a:pt x="85" y="270"/>
                    </a:cubicBezTo>
                    <a:cubicBezTo>
                      <a:pt x="85" y="258"/>
                      <a:pt x="91" y="240"/>
                      <a:pt x="92" y="230"/>
                    </a:cubicBezTo>
                    <a:cubicBezTo>
                      <a:pt x="98" y="179"/>
                      <a:pt x="97" y="128"/>
                      <a:pt x="106" y="78"/>
                    </a:cubicBezTo>
                    <a:cubicBezTo>
                      <a:pt x="111" y="53"/>
                      <a:pt x="111" y="24"/>
                      <a:pt x="121" y="0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07" y="63"/>
                      <a:pt x="115" y="154"/>
                      <a:pt x="108" y="219"/>
                    </a:cubicBezTo>
                    <a:cubicBezTo>
                      <a:pt x="105" y="240"/>
                      <a:pt x="100" y="258"/>
                      <a:pt x="100" y="279"/>
                    </a:cubicBezTo>
                    <a:cubicBezTo>
                      <a:pt x="100" y="324"/>
                      <a:pt x="79" y="364"/>
                      <a:pt x="75" y="408"/>
                    </a:cubicBezTo>
                    <a:cubicBezTo>
                      <a:pt x="70" y="466"/>
                      <a:pt x="68" y="525"/>
                      <a:pt x="59" y="582"/>
                    </a:cubicBezTo>
                    <a:cubicBezTo>
                      <a:pt x="56" y="599"/>
                      <a:pt x="45" y="629"/>
                      <a:pt x="41" y="661"/>
                    </a:cubicBezTo>
                    <a:cubicBezTo>
                      <a:pt x="38" y="693"/>
                      <a:pt x="33" y="739"/>
                      <a:pt x="31" y="770"/>
                    </a:cubicBezTo>
                    <a:cubicBezTo>
                      <a:pt x="27" y="829"/>
                      <a:pt x="37" y="886"/>
                      <a:pt x="28" y="945"/>
                    </a:cubicBezTo>
                    <a:cubicBezTo>
                      <a:pt x="27" y="953"/>
                      <a:pt x="31" y="963"/>
                      <a:pt x="26" y="968"/>
                    </a:cubicBezTo>
                    <a:cubicBezTo>
                      <a:pt x="21" y="973"/>
                      <a:pt x="9" y="973"/>
                      <a:pt x="5" y="966"/>
                    </a:cubicBezTo>
                    <a:cubicBezTo>
                      <a:pt x="5" y="966"/>
                      <a:pt x="5" y="966"/>
                      <a:pt x="5" y="966"/>
                    </a:cubicBezTo>
                    <a:cubicBezTo>
                      <a:pt x="5" y="966"/>
                      <a:pt x="5" y="966"/>
                      <a:pt x="5" y="9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094">
                <a:extLst>
                  <a:ext uri="{FF2B5EF4-FFF2-40B4-BE49-F238E27FC236}">
                    <a16:creationId xmlns:a16="http://schemas.microsoft.com/office/drawing/2014/main" id="{9FE70C7D-7738-465A-9876-0C775E093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" y="999"/>
                <a:ext cx="229" cy="2365"/>
              </a:xfrm>
              <a:custGeom>
                <a:avLst/>
                <a:gdLst>
                  <a:gd name="T0" fmla="*/ 86 w 97"/>
                  <a:gd name="T1" fmla="*/ 968 h 1002"/>
                  <a:gd name="T2" fmla="*/ 69 w 97"/>
                  <a:gd name="T3" fmla="*/ 964 h 1002"/>
                  <a:gd name="T4" fmla="*/ 68 w 97"/>
                  <a:gd name="T5" fmla="*/ 878 h 1002"/>
                  <a:gd name="T6" fmla="*/ 52 w 97"/>
                  <a:gd name="T7" fmla="*/ 766 h 1002"/>
                  <a:gd name="T8" fmla="*/ 54 w 97"/>
                  <a:gd name="T9" fmla="*/ 733 h 1002"/>
                  <a:gd name="T10" fmla="*/ 43 w 97"/>
                  <a:gd name="T11" fmla="*/ 655 h 1002"/>
                  <a:gd name="T12" fmla="*/ 34 w 97"/>
                  <a:gd name="T13" fmla="*/ 525 h 1002"/>
                  <a:gd name="T14" fmla="*/ 27 w 97"/>
                  <a:gd name="T15" fmla="*/ 459 h 1002"/>
                  <a:gd name="T16" fmla="*/ 19 w 97"/>
                  <a:gd name="T17" fmla="*/ 438 h 1002"/>
                  <a:gd name="T18" fmla="*/ 21 w 97"/>
                  <a:gd name="T19" fmla="*/ 414 h 1002"/>
                  <a:gd name="T20" fmla="*/ 15 w 97"/>
                  <a:gd name="T21" fmla="*/ 170 h 1002"/>
                  <a:gd name="T22" fmla="*/ 5 w 97"/>
                  <a:gd name="T23" fmla="*/ 97 h 1002"/>
                  <a:gd name="T24" fmla="*/ 0 w 97"/>
                  <a:gd name="T25" fmla="*/ 0 h 1002"/>
                  <a:gd name="T26" fmla="*/ 17 w 97"/>
                  <a:gd name="T27" fmla="*/ 0 h 1002"/>
                  <a:gd name="T28" fmla="*/ 33 w 97"/>
                  <a:gd name="T29" fmla="*/ 149 h 1002"/>
                  <a:gd name="T30" fmla="*/ 41 w 97"/>
                  <a:gd name="T31" fmla="*/ 299 h 1002"/>
                  <a:gd name="T32" fmla="*/ 43 w 97"/>
                  <a:gd name="T33" fmla="*/ 428 h 1002"/>
                  <a:gd name="T34" fmla="*/ 53 w 97"/>
                  <a:gd name="T35" fmla="*/ 473 h 1002"/>
                  <a:gd name="T36" fmla="*/ 61 w 97"/>
                  <a:gd name="T37" fmla="*/ 523 h 1002"/>
                  <a:gd name="T38" fmla="*/ 72 w 97"/>
                  <a:gd name="T39" fmla="*/ 664 h 1002"/>
                  <a:gd name="T40" fmla="*/ 89 w 97"/>
                  <a:gd name="T41" fmla="*/ 814 h 1002"/>
                  <a:gd name="T42" fmla="*/ 94 w 97"/>
                  <a:gd name="T43" fmla="*/ 931 h 1002"/>
                  <a:gd name="T44" fmla="*/ 86 w 97"/>
                  <a:gd name="T45" fmla="*/ 968 h 1002"/>
                  <a:gd name="T46" fmla="*/ 86 w 97"/>
                  <a:gd name="T47" fmla="*/ 968 h 1002"/>
                  <a:gd name="T48" fmla="*/ 86 w 97"/>
                  <a:gd name="T49" fmla="*/ 968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7" h="1002">
                    <a:moveTo>
                      <a:pt x="86" y="968"/>
                    </a:moveTo>
                    <a:cubicBezTo>
                      <a:pt x="80" y="1002"/>
                      <a:pt x="81" y="969"/>
                      <a:pt x="69" y="964"/>
                    </a:cubicBezTo>
                    <a:cubicBezTo>
                      <a:pt x="55" y="959"/>
                      <a:pt x="67" y="890"/>
                      <a:pt x="68" y="878"/>
                    </a:cubicBezTo>
                    <a:cubicBezTo>
                      <a:pt x="71" y="843"/>
                      <a:pt x="56" y="801"/>
                      <a:pt x="52" y="766"/>
                    </a:cubicBezTo>
                    <a:cubicBezTo>
                      <a:pt x="51" y="755"/>
                      <a:pt x="54" y="743"/>
                      <a:pt x="54" y="733"/>
                    </a:cubicBezTo>
                    <a:cubicBezTo>
                      <a:pt x="53" y="708"/>
                      <a:pt x="46" y="680"/>
                      <a:pt x="43" y="655"/>
                    </a:cubicBezTo>
                    <a:cubicBezTo>
                      <a:pt x="39" y="610"/>
                      <a:pt x="49" y="568"/>
                      <a:pt x="34" y="525"/>
                    </a:cubicBezTo>
                    <a:cubicBezTo>
                      <a:pt x="26" y="503"/>
                      <a:pt x="31" y="481"/>
                      <a:pt x="27" y="459"/>
                    </a:cubicBezTo>
                    <a:cubicBezTo>
                      <a:pt x="25" y="451"/>
                      <a:pt x="20" y="446"/>
                      <a:pt x="19" y="438"/>
                    </a:cubicBezTo>
                    <a:cubicBezTo>
                      <a:pt x="18" y="431"/>
                      <a:pt x="21" y="421"/>
                      <a:pt x="21" y="414"/>
                    </a:cubicBezTo>
                    <a:cubicBezTo>
                      <a:pt x="23" y="334"/>
                      <a:pt x="19" y="251"/>
                      <a:pt x="15" y="170"/>
                    </a:cubicBezTo>
                    <a:cubicBezTo>
                      <a:pt x="14" y="147"/>
                      <a:pt x="6" y="120"/>
                      <a:pt x="5" y="97"/>
                    </a:cubicBezTo>
                    <a:cubicBezTo>
                      <a:pt x="4" y="80"/>
                      <a:pt x="2" y="34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51"/>
                      <a:pt x="21" y="103"/>
                      <a:pt x="33" y="149"/>
                    </a:cubicBezTo>
                    <a:cubicBezTo>
                      <a:pt x="44" y="194"/>
                      <a:pt x="39" y="253"/>
                      <a:pt x="41" y="299"/>
                    </a:cubicBezTo>
                    <a:cubicBezTo>
                      <a:pt x="43" y="342"/>
                      <a:pt x="45" y="385"/>
                      <a:pt x="43" y="428"/>
                    </a:cubicBezTo>
                    <a:cubicBezTo>
                      <a:pt x="43" y="442"/>
                      <a:pt x="52" y="458"/>
                      <a:pt x="53" y="473"/>
                    </a:cubicBezTo>
                    <a:cubicBezTo>
                      <a:pt x="54" y="493"/>
                      <a:pt x="54" y="505"/>
                      <a:pt x="61" y="523"/>
                    </a:cubicBezTo>
                    <a:cubicBezTo>
                      <a:pt x="77" y="564"/>
                      <a:pt x="67" y="620"/>
                      <a:pt x="72" y="664"/>
                    </a:cubicBezTo>
                    <a:cubicBezTo>
                      <a:pt x="79" y="714"/>
                      <a:pt x="79" y="764"/>
                      <a:pt x="89" y="814"/>
                    </a:cubicBezTo>
                    <a:cubicBezTo>
                      <a:pt x="97" y="857"/>
                      <a:pt x="97" y="887"/>
                      <a:pt x="94" y="931"/>
                    </a:cubicBezTo>
                    <a:cubicBezTo>
                      <a:pt x="91" y="966"/>
                      <a:pt x="92" y="933"/>
                      <a:pt x="86" y="968"/>
                    </a:cubicBezTo>
                    <a:cubicBezTo>
                      <a:pt x="86" y="968"/>
                      <a:pt x="86" y="968"/>
                      <a:pt x="86" y="968"/>
                    </a:cubicBezTo>
                    <a:cubicBezTo>
                      <a:pt x="86" y="968"/>
                      <a:pt x="86" y="968"/>
                      <a:pt x="86" y="9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095">
                <a:extLst>
                  <a:ext uri="{FF2B5EF4-FFF2-40B4-BE49-F238E27FC236}">
                    <a16:creationId xmlns:a16="http://schemas.microsoft.com/office/drawing/2014/main" id="{3A1B8FEF-B6D4-476F-967D-BBF09537A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2" y="999"/>
                <a:ext cx="158" cy="1829"/>
              </a:xfrm>
              <a:custGeom>
                <a:avLst/>
                <a:gdLst>
                  <a:gd name="T0" fmla="*/ 28 w 67"/>
                  <a:gd name="T1" fmla="*/ 762 h 775"/>
                  <a:gd name="T2" fmla="*/ 30 w 67"/>
                  <a:gd name="T3" fmla="*/ 744 h 775"/>
                  <a:gd name="T4" fmla="*/ 23 w 67"/>
                  <a:gd name="T5" fmla="*/ 619 h 775"/>
                  <a:gd name="T6" fmla="*/ 26 w 67"/>
                  <a:gd name="T7" fmla="*/ 376 h 775"/>
                  <a:gd name="T8" fmla="*/ 21 w 67"/>
                  <a:gd name="T9" fmla="*/ 290 h 775"/>
                  <a:gd name="T10" fmla="*/ 24 w 67"/>
                  <a:gd name="T11" fmla="*/ 213 h 775"/>
                  <a:gd name="T12" fmla="*/ 20 w 67"/>
                  <a:gd name="T13" fmla="*/ 195 h 775"/>
                  <a:gd name="T14" fmla="*/ 17 w 67"/>
                  <a:gd name="T15" fmla="*/ 137 h 775"/>
                  <a:gd name="T16" fmla="*/ 15 w 67"/>
                  <a:gd name="T17" fmla="*/ 120 h 775"/>
                  <a:gd name="T18" fmla="*/ 10 w 67"/>
                  <a:gd name="T19" fmla="*/ 98 h 775"/>
                  <a:gd name="T20" fmla="*/ 0 w 67"/>
                  <a:gd name="T21" fmla="*/ 0 h 775"/>
                  <a:gd name="T22" fmla="*/ 19 w 67"/>
                  <a:gd name="T23" fmla="*/ 0 h 775"/>
                  <a:gd name="T24" fmla="*/ 27 w 67"/>
                  <a:gd name="T25" fmla="*/ 90 h 775"/>
                  <a:gd name="T26" fmla="*/ 37 w 67"/>
                  <a:gd name="T27" fmla="*/ 130 h 775"/>
                  <a:gd name="T28" fmla="*/ 45 w 67"/>
                  <a:gd name="T29" fmla="*/ 254 h 775"/>
                  <a:gd name="T30" fmla="*/ 48 w 67"/>
                  <a:gd name="T31" fmla="*/ 401 h 775"/>
                  <a:gd name="T32" fmla="*/ 52 w 67"/>
                  <a:gd name="T33" fmla="*/ 619 h 775"/>
                  <a:gd name="T34" fmla="*/ 57 w 67"/>
                  <a:gd name="T35" fmla="*/ 770 h 775"/>
                  <a:gd name="T36" fmla="*/ 28 w 67"/>
                  <a:gd name="T37" fmla="*/ 762 h 775"/>
                  <a:gd name="T38" fmla="*/ 28 w 67"/>
                  <a:gd name="T39" fmla="*/ 762 h 775"/>
                  <a:gd name="T40" fmla="*/ 28 w 67"/>
                  <a:gd name="T41" fmla="*/ 762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7" h="775">
                    <a:moveTo>
                      <a:pt x="28" y="762"/>
                    </a:moveTo>
                    <a:cubicBezTo>
                      <a:pt x="22" y="756"/>
                      <a:pt x="30" y="751"/>
                      <a:pt x="30" y="744"/>
                    </a:cubicBezTo>
                    <a:cubicBezTo>
                      <a:pt x="30" y="702"/>
                      <a:pt x="22" y="661"/>
                      <a:pt x="23" y="619"/>
                    </a:cubicBezTo>
                    <a:cubicBezTo>
                      <a:pt x="26" y="537"/>
                      <a:pt x="22" y="458"/>
                      <a:pt x="26" y="376"/>
                    </a:cubicBezTo>
                    <a:cubicBezTo>
                      <a:pt x="27" y="348"/>
                      <a:pt x="21" y="318"/>
                      <a:pt x="21" y="290"/>
                    </a:cubicBezTo>
                    <a:cubicBezTo>
                      <a:pt x="21" y="264"/>
                      <a:pt x="24" y="239"/>
                      <a:pt x="24" y="213"/>
                    </a:cubicBezTo>
                    <a:cubicBezTo>
                      <a:pt x="25" y="204"/>
                      <a:pt x="22" y="212"/>
                      <a:pt x="20" y="195"/>
                    </a:cubicBezTo>
                    <a:cubicBezTo>
                      <a:pt x="19" y="183"/>
                      <a:pt x="18" y="157"/>
                      <a:pt x="17" y="137"/>
                    </a:cubicBezTo>
                    <a:cubicBezTo>
                      <a:pt x="16" y="126"/>
                      <a:pt x="16" y="122"/>
                      <a:pt x="15" y="120"/>
                    </a:cubicBezTo>
                    <a:cubicBezTo>
                      <a:pt x="15" y="112"/>
                      <a:pt x="16" y="128"/>
                      <a:pt x="10" y="98"/>
                    </a:cubicBezTo>
                    <a:cubicBezTo>
                      <a:pt x="4" y="70"/>
                      <a:pt x="2" y="24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2" y="30"/>
                      <a:pt x="24" y="60"/>
                      <a:pt x="27" y="90"/>
                    </a:cubicBezTo>
                    <a:cubicBezTo>
                      <a:pt x="29" y="108"/>
                      <a:pt x="35" y="103"/>
                      <a:pt x="37" y="130"/>
                    </a:cubicBezTo>
                    <a:cubicBezTo>
                      <a:pt x="40" y="172"/>
                      <a:pt x="47" y="213"/>
                      <a:pt x="45" y="254"/>
                    </a:cubicBezTo>
                    <a:cubicBezTo>
                      <a:pt x="44" y="303"/>
                      <a:pt x="49" y="351"/>
                      <a:pt x="48" y="401"/>
                    </a:cubicBezTo>
                    <a:cubicBezTo>
                      <a:pt x="46" y="474"/>
                      <a:pt x="53" y="546"/>
                      <a:pt x="52" y="619"/>
                    </a:cubicBezTo>
                    <a:cubicBezTo>
                      <a:pt x="51" y="637"/>
                      <a:pt x="67" y="765"/>
                      <a:pt x="57" y="770"/>
                    </a:cubicBezTo>
                    <a:cubicBezTo>
                      <a:pt x="49" y="775"/>
                      <a:pt x="33" y="767"/>
                      <a:pt x="28" y="762"/>
                    </a:cubicBezTo>
                    <a:cubicBezTo>
                      <a:pt x="28" y="762"/>
                      <a:pt x="28" y="762"/>
                      <a:pt x="28" y="762"/>
                    </a:cubicBezTo>
                    <a:cubicBezTo>
                      <a:pt x="28" y="762"/>
                      <a:pt x="28" y="762"/>
                      <a:pt x="28" y="7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096">
                <a:extLst>
                  <a:ext uri="{FF2B5EF4-FFF2-40B4-BE49-F238E27FC236}">
                    <a16:creationId xmlns:a16="http://schemas.microsoft.com/office/drawing/2014/main" id="{B5688855-CB22-4416-99F0-0B36A81B41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" y="999"/>
                <a:ext cx="161" cy="500"/>
              </a:xfrm>
              <a:custGeom>
                <a:avLst/>
                <a:gdLst>
                  <a:gd name="T0" fmla="*/ 5 w 68"/>
                  <a:gd name="T1" fmla="*/ 202 h 212"/>
                  <a:gd name="T2" fmla="*/ 7 w 68"/>
                  <a:gd name="T3" fmla="*/ 183 h 212"/>
                  <a:gd name="T4" fmla="*/ 48 w 68"/>
                  <a:gd name="T5" fmla="*/ 67 h 212"/>
                  <a:gd name="T6" fmla="*/ 60 w 68"/>
                  <a:gd name="T7" fmla="*/ 0 h 212"/>
                  <a:gd name="T8" fmla="*/ 68 w 68"/>
                  <a:gd name="T9" fmla="*/ 0 h 212"/>
                  <a:gd name="T10" fmla="*/ 20 w 68"/>
                  <a:gd name="T11" fmla="*/ 189 h 212"/>
                  <a:gd name="T12" fmla="*/ 5 w 68"/>
                  <a:gd name="T13" fmla="*/ 202 h 212"/>
                  <a:gd name="T14" fmla="*/ 5 w 68"/>
                  <a:gd name="T15" fmla="*/ 202 h 212"/>
                  <a:gd name="T16" fmla="*/ 5 w 68"/>
                  <a:gd name="T17" fmla="*/ 20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212">
                    <a:moveTo>
                      <a:pt x="5" y="202"/>
                    </a:moveTo>
                    <a:cubicBezTo>
                      <a:pt x="2" y="193"/>
                      <a:pt x="0" y="199"/>
                      <a:pt x="7" y="183"/>
                    </a:cubicBezTo>
                    <a:cubicBezTo>
                      <a:pt x="23" y="144"/>
                      <a:pt x="40" y="108"/>
                      <a:pt x="48" y="67"/>
                    </a:cubicBezTo>
                    <a:cubicBezTo>
                      <a:pt x="53" y="45"/>
                      <a:pt x="57" y="22"/>
                      <a:pt x="60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5" y="64"/>
                      <a:pt x="44" y="127"/>
                      <a:pt x="20" y="189"/>
                    </a:cubicBezTo>
                    <a:cubicBezTo>
                      <a:pt x="16" y="200"/>
                      <a:pt x="8" y="212"/>
                      <a:pt x="5" y="202"/>
                    </a:cubicBez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2"/>
                      <a:pt x="5" y="202"/>
                      <a:pt x="5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097">
                <a:extLst>
                  <a:ext uri="{FF2B5EF4-FFF2-40B4-BE49-F238E27FC236}">
                    <a16:creationId xmlns:a16="http://schemas.microsoft.com/office/drawing/2014/main" id="{C90FE232-DE6A-4CFB-B09E-571113694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" y="999"/>
                <a:ext cx="80" cy="368"/>
              </a:xfrm>
              <a:custGeom>
                <a:avLst/>
                <a:gdLst>
                  <a:gd name="T0" fmla="*/ 7 w 34"/>
                  <a:gd name="T1" fmla="*/ 138 h 156"/>
                  <a:gd name="T2" fmla="*/ 22 w 34"/>
                  <a:gd name="T3" fmla="*/ 48 h 156"/>
                  <a:gd name="T4" fmla="*/ 25 w 34"/>
                  <a:gd name="T5" fmla="*/ 0 h 156"/>
                  <a:gd name="T6" fmla="*/ 34 w 34"/>
                  <a:gd name="T7" fmla="*/ 0 h 156"/>
                  <a:gd name="T8" fmla="*/ 32 w 34"/>
                  <a:gd name="T9" fmla="*/ 50 h 156"/>
                  <a:gd name="T10" fmla="*/ 18 w 34"/>
                  <a:gd name="T11" fmla="*/ 125 h 156"/>
                  <a:gd name="T12" fmla="*/ 7 w 34"/>
                  <a:gd name="T13" fmla="*/ 138 h 156"/>
                  <a:gd name="T14" fmla="*/ 7 w 34"/>
                  <a:gd name="T15" fmla="*/ 138 h 156"/>
                  <a:gd name="T16" fmla="*/ 7 w 34"/>
                  <a:gd name="T17" fmla="*/ 13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56">
                    <a:moveTo>
                      <a:pt x="7" y="138"/>
                    </a:moveTo>
                    <a:cubicBezTo>
                      <a:pt x="12" y="120"/>
                      <a:pt x="22" y="68"/>
                      <a:pt x="22" y="48"/>
                    </a:cubicBezTo>
                    <a:cubicBezTo>
                      <a:pt x="24" y="32"/>
                      <a:pt x="24" y="16"/>
                      <a:pt x="25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18"/>
                      <a:pt x="30" y="42"/>
                      <a:pt x="32" y="50"/>
                    </a:cubicBezTo>
                    <a:cubicBezTo>
                      <a:pt x="30" y="70"/>
                      <a:pt x="22" y="108"/>
                      <a:pt x="18" y="125"/>
                    </a:cubicBezTo>
                    <a:cubicBezTo>
                      <a:pt x="11" y="142"/>
                      <a:pt x="0" y="156"/>
                      <a:pt x="7" y="138"/>
                    </a:cubicBezTo>
                    <a:cubicBezTo>
                      <a:pt x="7" y="138"/>
                      <a:pt x="7" y="138"/>
                      <a:pt x="7" y="138"/>
                    </a:cubicBezTo>
                    <a:cubicBezTo>
                      <a:pt x="7" y="138"/>
                      <a:pt x="7" y="138"/>
                      <a:pt x="7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1098">
                <a:extLst>
                  <a:ext uri="{FF2B5EF4-FFF2-40B4-BE49-F238E27FC236}">
                    <a16:creationId xmlns:a16="http://schemas.microsoft.com/office/drawing/2014/main" id="{CDBFF1C8-2043-474C-8DCF-7E83A3B71F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999"/>
                <a:ext cx="177" cy="458"/>
              </a:xfrm>
              <a:custGeom>
                <a:avLst/>
                <a:gdLst>
                  <a:gd name="T0" fmla="*/ 0 w 75"/>
                  <a:gd name="T1" fmla="*/ 188 h 194"/>
                  <a:gd name="T2" fmla="*/ 12 w 75"/>
                  <a:gd name="T3" fmla="*/ 150 h 194"/>
                  <a:gd name="T4" fmla="*/ 57 w 75"/>
                  <a:gd name="T5" fmla="*/ 75 h 194"/>
                  <a:gd name="T6" fmla="*/ 64 w 75"/>
                  <a:gd name="T7" fmla="*/ 11 h 194"/>
                  <a:gd name="T8" fmla="*/ 65 w 75"/>
                  <a:gd name="T9" fmla="*/ 0 h 194"/>
                  <a:gd name="T10" fmla="*/ 75 w 75"/>
                  <a:gd name="T11" fmla="*/ 0 h 194"/>
                  <a:gd name="T12" fmla="*/ 70 w 75"/>
                  <a:gd name="T13" fmla="*/ 32 h 194"/>
                  <a:gd name="T14" fmla="*/ 61 w 75"/>
                  <a:gd name="T15" fmla="*/ 102 h 194"/>
                  <a:gd name="T16" fmla="*/ 25 w 75"/>
                  <a:gd name="T17" fmla="*/ 156 h 194"/>
                  <a:gd name="T18" fmla="*/ 15 w 75"/>
                  <a:gd name="T19" fmla="*/ 190 h 194"/>
                  <a:gd name="T20" fmla="*/ 0 w 75"/>
                  <a:gd name="T21" fmla="*/ 188 h 194"/>
                  <a:gd name="T22" fmla="*/ 0 w 75"/>
                  <a:gd name="T23" fmla="*/ 188 h 194"/>
                  <a:gd name="T24" fmla="*/ 0 w 75"/>
                  <a:gd name="T25" fmla="*/ 188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194">
                    <a:moveTo>
                      <a:pt x="0" y="188"/>
                    </a:moveTo>
                    <a:cubicBezTo>
                      <a:pt x="0" y="187"/>
                      <a:pt x="11" y="153"/>
                      <a:pt x="12" y="150"/>
                    </a:cubicBezTo>
                    <a:cubicBezTo>
                      <a:pt x="21" y="135"/>
                      <a:pt x="55" y="98"/>
                      <a:pt x="57" y="75"/>
                    </a:cubicBezTo>
                    <a:cubicBezTo>
                      <a:pt x="60" y="53"/>
                      <a:pt x="60" y="33"/>
                      <a:pt x="64" y="11"/>
                    </a:cubicBezTo>
                    <a:cubicBezTo>
                      <a:pt x="65" y="7"/>
                      <a:pt x="65" y="4"/>
                      <a:pt x="6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4" y="11"/>
                      <a:pt x="70" y="21"/>
                      <a:pt x="70" y="32"/>
                    </a:cubicBezTo>
                    <a:cubicBezTo>
                      <a:pt x="69" y="47"/>
                      <a:pt x="71" y="81"/>
                      <a:pt x="61" y="102"/>
                    </a:cubicBezTo>
                    <a:cubicBezTo>
                      <a:pt x="51" y="123"/>
                      <a:pt x="31" y="144"/>
                      <a:pt x="25" y="156"/>
                    </a:cubicBezTo>
                    <a:cubicBezTo>
                      <a:pt x="21" y="165"/>
                      <a:pt x="23" y="184"/>
                      <a:pt x="15" y="190"/>
                    </a:cubicBezTo>
                    <a:cubicBezTo>
                      <a:pt x="10" y="194"/>
                      <a:pt x="2" y="194"/>
                      <a:pt x="0" y="188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0" y="188"/>
                      <a:pt x="0" y="188"/>
                      <a:pt x="0" y="1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1099">
                <a:extLst>
                  <a:ext uri="{FF2B5EF4-FFF2-40B4-BE49-F238E27FC236}">
                    <a16:creationId xmlns:a16="http://schemas.microsoft.com/office/drawing/2014/main" id="{CC92216C-2A7B-4F93-B452-5FFED88FA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1" y="999"/>
                <a:ext cx="140" cy="399"/>
              </a:xfrm>
              <a:custGeom>
                <a:avLst/>
                <a:gdLst>
                  <a:gd name="T0" fmla="*/ 4 w 59"/>
                  <a:gd name="T1" fmla="*/ 156 h 169"/>
                  <a:gd name="T2" fmla="*/ 11 w 59"/>
                  <a:gd name="T3" fmla="*/ 138 h 169"/>
                  <a:gd name="T4" fmla="*/ 30 w 59"/>
                  <a:gd name="T5" fmla="*/ 95 h 169"/>
                  <a:gd name="T6" fmla="*/ 47 w 59"/>
                  <a:gd name="T7" fmla="*/ 0 h 169"/>
                  <a:gd name="T8" fmla="*/ 56 w 59"/>
                  <a:gd name="T9" fmla="*/ 0 h 169"/>
                  <a:gd name="T10" fmla="*/ 54 w 59"/>
                  <a:gd name="T11" fmla="*/ 70 h 169"/>
                  <a:gd name="T12" fmla="*/ 6 w 59"/>
                  <a:gd name="T13" fmla="*/ 166 h 169"/>
                  <a:gd name="T14" fmla="*/ 4 w 59"/>
                  <a:gd name="T15" fmla="*/ 156 h 169"/>
                  <a:gd name="T16" fmla="*/ 4 w 59"/>
                  <a:gd name="T17" fmla="*/ 156 h 169"/>
                  <a:gd name="T18" fmla="*/ 4 w 59"/>
                  <a:gd name="T19" fmla="*/ 156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" h="169">
                    <a:moveTo>
                      <a:pt x="4" y="156"/>
                    </a:moveTo>
                    <a:cubicBezTo>
                      <a:pt x="5" y="149"/>
                      <a:pt x="3" y="148"/>
                      <a:pt x="11" y="138"/>
                    </a:cubicBezTo>
                    <a:cubicBezTo>
                      <a:pt x="19" y="128"/>
                      <a:pt x="26" y="107"/>
                      <a:pt x="30" y="95"/>
                    </a:cubicBezTo>
                    <a:cubicBezTo>
                      <a:pt x="44" y="60"/>
                      <a:pt x="42" y="33"/>
                      <a:pt x="47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4" y="23"/>
                      <a:pt x="59" y="48"/>
                      <a:pt x="54" y="70"/>
                    </a:cubicBezTo>
                    <a:cubicBezTo>
                      <a:pt x="49" y="90"/>
                      <a:pt x="24" y="158"/>
                      <a:pt x="6" y="166"/>
                    </a:cubicBezTo>
                    <a:cubicBezTo>
                      <a:pt x="0" y="169"/>
                      <a:pt x="3" y="162"/>
                      <a:pt x="4" y="156"/>
                    </a:cubicBezTo>
                    <a:cubicBezTo>
                      <a:pt x="4" y="156"/>
                      <a:pt x="4" y="156"/>
                      <a:pt x="4" y="156"/>
                    </a:cubicBezTo>
                    <a:cubicBezTo>
                      <a:pt x="4" y="156"/>
                      <a:pt x="4" y="156"/>
                      <a:pt x="4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1100">
                <a:extLst>
                  <a:ext uri="{FF2B5EF4-FFF2-40B4-BE49-F238E27FC236}">
                    <a16:creationId xmlns:a16="http://schemas.microsoft.com/office/drawing/2014/main" id="{D8E1B3BB-3047-4DB0-8C4D-B7856D8BB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7" y="999"/>
                <a:ext cx="92" cy="507"/>
              </a:xfrm>
              <a:custGeom>
                <a:avLst/>
                <a:gdLst>
                  <a:gd name="T0" fmla="*/ 1 w 39"/>
                  <a:gd name="T1" fmla="*/ 203 h 215"/>
                  <a:gd name="T2" fmla="*/ 21 w 39"/>
                  <a:gd name="T3" fmla="*/ 168 h 215"/>
                  <a:gd name="T4" fmla="*/ 17 w 39"/>
                  <a:gd name="T5" fmla="*/ 107 h 215"/>
                  <a:gd name="T6" fmla="*/ 20 w 39"/>
                  <a:gd name="T7" fmla="*/ 71 h 215"/>
                  <a:gd name="T8" fmla="*/ 18 w 39"/>
                  <a:gd name="T9" fmla="*/ 0 h 215"/>
                  <a:gd name="T10" fmla="*/ 26 w 39"/>
                  <a:gd name="T11" fmla="*/ 0 h 215"/>
                  <a:gd name="T12" fmla="*/ 31 w 39"/>
                  <a:gd name="T13" fmla="*/ 70 h 215"/>
                  <a:gd name="T14" fmla="*/ 35 w 39"/>
                  <a:gd name="T15" fmla="*/ 126 h 215"/>
                  <a:gd name="T16" fmla="*/ 14 w 39"/>
                  <a:gd name="T17" fmla="*/ 211 h 215"/>
                  <a:gd name="T18" fmla="*/ 1 w 39"/>
                  <a:gd name="T19" fmla="*/ 203 h 215"/>
                  <a:gd name="T20" fmla="*/ 1 w 39"/>
                  <a:gd name="T21" fmla="*/ 203 h 215"/>
                  <a:gd name="T22" fmla="*/ 1 w 39"/>
                  <a:gd name="T23" fmla="*/ 20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" h="215">
                    <a:moveTo>
                      <a:pt x="1" y="203"/>
                    </a:moveTo>
                    <a:cubicBezTo>
                      <a:pt x="0" y="191"/>
                      <a:pt x="17" y="179"/>
                      <a:pt x="21" y="168"/>
                    </a:cubicBezTo>
                    <a:cubicBezTo>
                      <a:pt x="28" y="144"/>
                      <a:pt x="18" y="128"/>
                      <a:pt x="17" y="107"/>
                    </a:cubicBezTo>
                    <a:cubicBezTo>
                      <a:pt x="17" y="97"/>
                      <a:pt x="21" y="104"/>
                      <a:pt x="20" y="71"/>
                    </a:cubicBezTo>
                    <a:cubicBezTo>
                      <a:pt x="20" y="56"/>
                      <a:pt x="19" y="29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8" y="29"/>
                      <a:pt x="31" y="56"/>
                      <a:pt x="31" y="70"/>
                    </a:cubicBezTo>
                    <a:cubicBezTo>
                      <a:pt x="33" y="95"/>
                      <a:pt x="31" y="103"/>
                      <a:pt x="35" y="126"/>
                    </a:cubicBezTo>
                    <a:cubicBezTo>
                      <a:pt x="39" y="143"/>
                      <a:pt x="31" y="198"/>
                      <a:pt x="14" y="211"/>
                    </a:cubicBezTo>
                    <a:cubicBezTo>
                      <a:pt x="8" y="215"/>
                      <a:pt x="1" y="210"/>
                      <a:pt x="1" y="203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1" y="203"/>
                      <a:pt x="1" y="203"/>
                      <a:pt x="1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1101">
                <a:extLst>
                  <a:ext uri="{FF2B5EF4-FFF2-40B4-BE49-F238E27FC236}">
                    <a16:creationId xmlns:a16="http://schemas.microsoft.com/office/drawing/2014/main" id="{EAFD5DCC-F747-41F4-8235-BE19E93BB6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6" y="999"/>
                <a:ext cx="227" cy="1078"/>
              </a:xfrm>
              <a:custGeom>
                <a:avLst/>
                <a:gdLst>
                  <a:gd name="T0" fmla="*/ 14 w 96"/>
                  <a:gd name="T1" fmla="*/ 435 h 457"/>
                  <a:gd name="T2" fmla="*/ 32 w 96"/>
                  <a:gd name="T3" fmla="*/ 427 h 457"/>
                  <a:gd name="T4" fmla="*/ 32 w 96"/>
                  <a:gd name="T5" fmla="*/ 427 h 457"/>
                  <a:gd name="T6" fmla="*/ 63 w 96"/>
                  <a:gd name="T7" fmla="*/ 327 h 457"/>
                  <a:gd name="T8" fmla="*/ 82 w 96"/>
                  <a:gd name="T9" fmla="*/ 148 h 457"/>
                  <a:gd name="T10" fmla="*/ 95 w 96"/>
                  <a:gd name="T11" fmla="*/ 0 h 457"/>
                  <a:gd name="T12" fmla="*/ 96 w 96"/>
                  <a:gd name="T13" fmla="*/ 0 h 457"/>
                  <a:gd name="T14" fmla="*/ 72 w 96"/>
                  <a:gd name="T15" fmla="*/ 301 h 457"/>
                  <a:gd name="T16" fmla="*/ 70 w 96"/>
                  <a:gd name="T17" fmla="*/ 357 h 457"/>
                  <a:gd name="T18" fmla="*/ 36 w 96"/>
                  <a:gd name="T19" fmla="*/ 445 h 457"/>
                  <a:gd name="T20" fmla="*/ 14 w 96"/>
                  <a:gd name="T21" fmla="*/ 452 h 457"/>
                  <a:gd name="T22" fmla="*/ 14 w 96"/>
                  <a:gd name="T23" fmla="*/ 435 h 457"/>
                  <a:gd name="T24" fmla="*/ 14 w 96"/>
                  <a:gd name="T25" fmla="*/ 435 h 457"/>
                  <a:gd name="T26" fmla="*/ 14 w 96"/>
                  <a:gd name="T27" fmla="*/ 435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457">
                    <a:moveTo>
                      <a:pt x="14" y="435"/>
                    </a:moveTo>
                    <a:cubicBezTo>
                      <a:pt x="32" y="427"/>
                      <a:pt x="32" y="427"/>
                      <a:pt x="32" y="427"/>
                    </a:cubicBezTo>
                    <a:cubicBezTo>
                      <a:pt x="32" y="427"/>
                      <a:pt x="32" y="427"/>
                      <a:pt x="32" y="427"/>
                    </a:cubicBezTo>
                    <a:cubicBezTo>
                      <a:pt x="52" y="396"/>
                      <a:pt x="62" y="365"/>
                      <a:pt x="63" y="327"/>
                    </a:cubicBezTo>
                    <a:cubicBezTo>
                      <a:pt x="65" y="251"/>
                      <a:pt x="74" y="234"/>
                      <a:pt x="82" y="148"/>
                    </a:cubicBezTo>
                    <a:cubicBezTo>
                      <a:pt x="86" y="108"/>
                      <a:pt x="91" y="27"/>
                      <a:pt x="95" y="0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92" y="102"/>
                      <a:pt x="86" y="208"/>
                      <a:pt x="72" y="301"/>
                    </a:cubicBezTo>
                    <a:cubicBezTo>
                      <a:pt x="70" y="314"/>
                      <a:pt x="73" y="333"/>
                      <a:pt x="70" y="357"/>
                    </a:cubicBezTo>
                    <a:cubicBezTo>
                      <a:pt x="67" y="380"/>
                      <a:pt x="52" y="428"/>
                      <a:pt x="36" y="445"/>
                    </a:cubicBezTo>
                    <a:cubicBezTo>
                      <a:pt x="35" y="447"/>
                      <a:pt x="16" y="457"/>
                      <a:pt x="14" y="452"/>
                    </a:cubicBezTo>
                    <a:cubicBezTo>
                      <a:pt x="12" y="448"/>
                      <a:pt x="0" y="441"/>
                      <a:pt x="14" y="435"/>
                    </a:cubicBezTo>
                    <a:cubicBezTo>
                      <a:pt x="14" y="435"/>
                      <a:pt x="14" y="435"/>
                      <a:pt x="14" y="435"/>
                    </a:cubicBezTo>
                    <a:cubicBezTo>
                      <a:pt x="14" y="435"/>
                      <a:pt x="14" y="435"/>
                      <a:pt x="14" y="4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1102">
                <a:extLst>
                  <a:ext uri="{FF2B5EF4-FFF2-40B4-BE49-F238E27FC236}">
                    <a16:creationId xmlns:a16="http://schemas.microsoft.com/office/drawing/2014/main" id="{F2342D19-F3AE-4B76-B6CF-0B097F491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6" y="999"/>
                <a:ext cx="147" cy="873"/>
              </a:xfrm>
              <a:custGeom>
                <a:avLst/>
                <a:gdLst>
                  <a:gd name="T0" fmla="*/ 37 w 62"/>
                  <a:gd name="T1" fmla="*/ 351 h 370"/>
                  <a:gd name="T2" fmla="*/ 21 w 62"/>
                  <a:gd name="T3" fmla="*/ 213 h 370"/>
                  <a:gd name="T4" fmla="*/ 9 w 62"/>
                  <a:gd name="T5" fmla="*/ 57 h 370"/>
                  <a:gd name="T6" fmla="*/ 0 w 62"/>
                  <a:gd name="T7" fmla="*/ 0 h 370"/>
                  <a:gd name="T8" fmla="*/ 8 w 62"/>
                  <a:gd name="T9" fmla="*/ 0 h 370"/>
                  <a:gd name="T10" fmla="*/ 18 w 62"/>
                  <a:gd name="T11" fmla="*/ 56 h 370"/>
                  <a:gd name="T12" fmla="*/ 33 w 62"/>
                  <a:gd name="T13" fmla="*/ 211 h 370"/>
                  <a:gd name="T14" fmla="*/ 40 w 62"/>
                  <a:gd name="T15" fmla="*/ 323 h 370"/>
                  <a:gd name="T16" fmla="*/ 37 w 62"/>
                  <a:gd name="T17" fmla="*/ 351 h 370"/>
                  <a:gd name="T18" fmla="*/ 37 w 62"/>
                  <a:gd name="T19" fmla="*/ 351 h 370"/>
                  <a:gd name="T20" fmla="*/ 37 w 62"/>
                  <a:gd name="T21" fmla="*/ 351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2" h="370">
                    <a:moveTo>
                      <a:pt x="37" y="351"/>
                    </a:moveTo>
                    <a:cubicBezTo>
                      <a:pt x="14" y="334"/>
                      <a:pt x="28" y="243"/>
                      <a:pt x="21" y="213"/>
                    </a:cubicBezTo>
                    <a:cubicBezTo>
                      <a:pt x="9" y="165"/>
                      <a:pt x="12" y="108"/>
                      <a:pt x="9" y="57"/>
                    </a:cubicBezTo>
                    <a:cubicBezTo>
                      <a:pt x="8" y="39"/>
                      <a:pt x="1" y="19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19"/>
                      <a:pt x="16" y="40"/>
                      <a:pt x="18" y="56"/>
                    </a:cubicBezTo>
                    <a:cubicBezTo>
                      <a:pt x="24" y="107"/>
                      <a:pt x="20" y="161"/>
                      <a:pt x="33" y="211"/>
                    </a:cubicBezTo>
                    <a:cubicBezTo>
                      <a:pt x="42" y="245"/>
                      <a:pt x="34" y="288"/>
                      <a:pt x="40" y="323"/>
                    </a:cubicBezTo>
                    <a:cubicBezTo>
                      <a:pt x="42" y="331"/>
                      <a:pt x="62" y="370"/>
                      <a:pt x="37" y="351"/>
                    </a:cubicBezTo>
                    <a:cubicBezTo>
                      <a:pt x="37" y="351"/>
                      <a:pt x="37" y="351"/>
                      <a:pt x="37" y="351"/>
                    </a:cubicBezTo>
                    <a:cubicBezTo>
                      <a:pt x="37" y="351"/>
                      <a:pt x="37" y="351"/>
                      <a:pt x="37" y="3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1103">
                <a:extLst>
                  <a:ext uri="{FF2B5EF4-FFF2-40B4-BE49-F238E27FC236}">
                    <a16:creationId xmlns:a16="http://schemas.microsoft.com/office/drawing/2014/main" id="{4DA0D270-8F37-4538-9A81-A6A22AEB4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999"/>
                <a:ext cx="354" cy="774"/>
              </a:xfrm>
              <a:custGeom>
                <a:avLst/>
                <a:gdLst>
                  <a:gd name="T0" fmla="*/ 130 w 150"/>
                  <a:gd name="T1" fmla="*/ 327 h 328"/>
                  <a:gd name="T2" fmla="*/ 99 w 150"/>
                  <a:gd name="T3" fmla="*/ 297 h 328"/>
                  <a:gd name="T4" fmla="*/ 73 w 150"/>
                  <a:gd name="T5" fmla="*/ 232 h 328"/>
                  <a:gd name="T6" fmla="*/ 31 w 150"/>
                  <a:gd name="T7" fmla="*/ 77 h 328"/>
                  <a:gd name="T8" fmla="*/ 0 w 150"/>
                  <a:gd name="T9" fmla="*/ 0 h 328"/>
                  <a:gd name="T10" fmla="*/ 7 w 150"/>
                  <a:gd name="T11" fmla="*/ 0 h 328"/>
                  <a:gd name="T12" fmla="*/ 57 w 150"/>
                  <a:gd name="T13" fmla="*/ 131 h 328"/>
                  <a:gd name="T14" fmla="*/ 120 w 150"/>
                  <a:gd name="T15" fmla="*/ 297 h 328"/>
                  <a:gd name="T16" fmla="*/ 130 w 150"/>
                  <a:gd name="T17" fmla="*/ 327 h 328"/>
                  <a:gd name="T18" fmla="*/ 130 w 150"/>
                  <a:gd name="T19" fmla="*/ 327 h 328"/>
                  <a:gd name="T20" fmla="*/ 130 w 150"/>
                  <a:gd name="T21" fmla="*/ 327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0" h="328">
                    <a:moveTo>
                      <a:pt x="130" y="327"/>
                    </a:moveTo>
                    <a:cubicBezTo>
                      <a:pt x="128" y="328"/>
                      <a:pt x="102" y="301"/>
                      <a:pt x="99" y="297"/>
                    </a:cubicBezTo>
                    <a:cubicBezTo>
                      <a:pt x="91" y="285"/>
                      <a:pt x="81" y="257"/>
                      <a:pt x="73" y="232"/>
                    </a:cubicBezTo>
                    <a:cubicBezTo>
                      <a:pt x="58" y="180"/>
                      <a:pt x="45" y="129"/>
                      <a:pt x="31" y="77"/>
                    </a:cubicBezTo>
                    <a:cubicBezTo>
                      <a:pt x="24" y="51"/>
                      <a:pt x="12" y="25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28" y="42"/>
                      <a:pt x="45" y="83"/>
                      <a:pt x="57" y="131"/>
                    </a:cubicBezTo>
                    <a:cubicBezTo>
                      <a:pt x="69" y="176"/>
                      <a:pt x="88" y="265"/>
                      <a:pt x="120" y="297"/>
                    </a:cubicBezTo>
                    <a:cubicBezTo>
                      <a:pt x="125" y="302"/>
                      <a:pt x="150" y="324"/>
                      <a:pt x="130" y="327"/>
                    </a:cubicBezTo>
                    <a:cubicBezTo>
                      <a:pt x="130" y="327"/>
                      <a:pt x="130" y="327"/>
                      <a:pt x="130" y="327"/>
                    </a:cubicBezTo>
                    <a:cubicBezTo>
                      <a:pt x="130" y="327"/>
                      <a:pt x="130" y="327"/>
                      <a:pt x="130" y="3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1104">
                <a:extLst>
                  <a:ext uri="{FF2B5EF4-FFF2-40B4-BE49-F238E27FC236}">
                    <a16:creationId xmlns:a16="http://schemas.microsoft.com/office/drawing/2014/main" id="{3C0BC441-CC9C-4396-8D4D-EE17F6D1C6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999"/>
                <a:ext cx="317" cy="687"/>
              </a:xfrm>
              <a:custGeom>
                <a:avLst/>
                <a:gdLst>
                  <a:gd name="T0" fmla="*/ 8 w 134"/>
                  <a:gd name="T1" fmla="*/ 282 h 291"/>
                  <a:gd name="T2" fmla="*/ 41 w 134"/>
                  <a:gd name="T3" fmla="*/ 180 h 291"/>
                  <a:gd name="T4" fmla="*/ 74 w 134"/>
                  <a:gd name="T5" fmla="*/ 149 h 291"/>
                  <a:gd name="T6" fmla="*/ 99 w 134"/>
                  <a:gd name="T7" fmla="*/ 117 h 291"/>
                  <a:gd name="T8" fmla="*/ 122 w 134"/>
                  <a:gd name="T9" fmla="*/ 0 h 291"/>
                  <a:gd name="T10" fmla="*/ 124 w 134"/>
                  <a:gd name="T11" fmla="*/ 0 h 291"/>
                  <a:gd name="T12" fmla="*/ 107 w 134"/>
                  <a:gd name="T13" fmla="*/ 121 h 291"/>
                  <a:gd name="T14" fmla="*/ 76 w 134"/>
                  <a:gd name="T15" fmla="*/ 170 h 291"/>
                  <a:gd name="T16" fmla="*/ 38 w 134"/>
                  <a:gd name="T17" fmla="*/ 200 h 291"/>
                  <a:gd name="T18" fmla="*/ 24 w 134"/>
                  <a:gd name="T19" fmla="*/ 239 h 291"/>
                  <a:gd name="T20" fmla="*/ 23 w 134"/>
                  <a:gd name="T21" fmla="*/ 281 h 291"/>
                  <a:gd name="T22" fmla="*/ 8 w 134"/>
                  <a:gd name="T23" fmla="*/ 282 h 291"/>
                  <a:gd name="T24" fmla="*/ 8 w 134"/>
                  <a:gd name="T25" fmla="*/ 282 h 291"/>
                  <a:gd name="T26" fmla="*/ 8 w 134"/>
                  <a:gd name="T27" fmla="*/ 282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" h="291">
                    <a:moveTo>
                      <a:pt x="8" y="282"/>
                    </a:moveTo>
                    <a:cubicBezTo>
                      <a:pt x="0" y="260"/>
                      <a:pt x="21" y="193"/>
                      <a:pt x="41" y="180"/>
                    </a:cubicBezTo>
                    <a:cubicBezTo>
                      <a:pt x="63" y="166"/>
                      <a:pt x="61" y="170"/>
                      <a:pt x="74" y="149"/>
                    </a:cubicBezTo>
                    <a:cubicBezTo>
                      <a:pt x="79" y="141"/>
                      <a:pt x="93" y="124"/>
                      <a:pt x="99" y="117"/>
                    </a:cubicBezTo>
                    <a:cubicBezTo>
                      <a:pt x="129" y="79"/>
                      <a:pt x="121" y="46"/>
                      <a:pt x="122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32" y="42"/>
                      <a:pt x="134" y="86"/>
                      <a:pt x="107" y="121"/>
                    </a:cubicBezTo>
                    <a:cubicBezTo>
                      <a:pt x="94" y="138"/>
                      <a:pt x="86" y="153"/>
                      <a:pt x="76" y="170"/>
                    </a:cubicBezTo>
                    <a:cubicBezTo>
                      <a:pt x="69" y="180"/>
                      <a:pt x="44" y="189"/>
                      <a:pt x="38" y="200"/>
                    </a:cubicBezTo>
                    <a:cubicBezTo>
                      <a:pt x="33" y="209"/>
                      <a:pt x="27" y="229"/>
                      <a:pt x="24" y="239"/>
                    </a:cubicBezTo>
                    <a:cubicBezTo>
                      <a:pt x="21" y="249"/>
                      <a:pt x="25" y="272"/>
                      <a:pt x="23" y="281"/>
                    </a:cubicBezTo>
                    <a:cubicBezTo>
                      <a:pt x="20" y="290"/>
                      <a:pt x="11" y="291"/>
                      <a:pt x="8" y="282"/>
                    </a:cubicBezTo>
                    <a:cubicBezTo>
                      <a:pt x="8" y="282"/>
                      <a:pt x="8" y="282"/>
                      <a:pt x="8" y="282"/>
                    </a:cubicBezTo>
                    <a:cubicBezTo>
                      <a:pt x="8" y="282"/>
                      <a:pt x="8" y="282"/>
                      <a:pt x="8" y="2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1105">
                <a:extLst>
                  <a:ext uri="{FF2B5EF4-FFF2-40B4-BE49-F238E27FC236}">
                    <a16:creationId xmlns:a16="http://schemas.microsoft.com/office/drawing/2014/main" id="{D4C5DE6C-7582-4C7D-9231-252B634823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" y="999"/>
                <a:ext cx="269" cy="694"/>
              </a:xfrm>
              <a:custGeom>
                <a:avLst/>
                <a:gdLst>
                  <a:gd name="T0" fmla="*/ 98 w 114"/>
                  <a:gd name="T1" fmla="*/ 288 h 294"/>
                  <a:gd name="T2" fmla="*/ 88 w 114"/>
                  <a:gd name="T3" fmla="*/ 257 h 294"/>
                  <a:gd name="T4" fmla="*/ 69 w 114"/>
                  <a:gd name="T5" fmla="*/ 220 h 294"/>
                  <a:gd name="T6" fmla="*/ 23 w 114"/>
                  <a:gd name="T7" fmla="*/ 90 h 294"/>
                  <a:gd name="T8" fmla="*/ 0 w 114"/>
                  <a:gd name="T9" fmla="*/ 0 h 294"/>
                  <a:gd name="T10" fmla="*/ 6 w 114"/>
                  <a:gd name="T11" fmla="*/ 0 h 294"/>
                  <a:gd name="T12" fmla="*/ 14 w 114"/>
                  <a:gd name="T13" fmla="*/ 13 h 294"/>
                  <a:gd name="T14" fmla="*/ 40 w 114"/>
                  <a:gd name="T15" fmla="*/ 124 h 294"/>
                  <a:gd name="T16" fmla="*/ 80 w 114"/>
                  <a:gd name="T17" fmla="*/ 213 h 294"/>
                  <a:gd name="T18" fmla="*/ 113 w 114"/>
                  <a:gd name="T19" fmla="*/ 286 h 294"/>
                  <a:gd name="T20" fmla="*/ 98 w 114"/>
                  <a:gd name="T21" fmla="*/ 288 h 294"/>
                  <a:gd name="T22" fmla="*/ 98 w 114"/>
                  <a:gd name="T23" fmla="*/ 288 h 294"/>
                  <a:gd name="T24" fmla="*/ 98 w 114"/>
                  <a:gd name="T25" fmla="*/ 288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4" h="294">
                    <a:moveTo>
                      <a:pt x="98" y="288"/>
                    </a:moveTo>
                    <a:cubicBezTo>
                      <a:pt x="93" y="282"/>
                      <a:pt x="91" y="265"/>
                      <a:pt x="88" y="257"/>
                    </a:cubicBezTo>
                    <a:cubicBezTo>
                      <a:pt x="83" y="243"/>
                      <a:pt x="79" y="233"/>
                      <a:pt x="69" y="220"/>
                    </a:cubicBezTo>
                    <a:cubicBezTo>
                      <a:pt x="36" y="174"/>
                      <a:pt x="31" y="142"/>
                      <a:pt x="23" y="90"/>
                    </a:cubicBezTo>
                    <a:cubicBezTo>
                      <a:pt x="18" y="59"/>
                      <a:pt x="8" y="3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3"/>
                      <a:pt x="11" y="5"/>
                      <a:pt x="14" y="13"/>
                    </a:cubicBezTo>
                    <a:cubicBezTo>
                      <a:pt x="26" y="51"/>
                      <a:pt x="33" y="86"/>
                      <a:pt x="40" y="124"/>
                    </a:cubicBezTo>
                    <a:cubicBezTo>
                      <a:pt x="47" y="161"/>
                      <a:pt x="57" y="183"/>
                      <a:pt x="80" y="213"/>
                    </a:cubicBezTo>
                    <a:cubicBezTo>
                      <a:pt x="91" y="226"/>
                      <a:pt x="114" y="271"/>
                      <a:pt x="113" y="286"/>
                    </a:cubicBezTo>
                    <a:cubicBezTo>
                      <a:pt x="112" y="294"/>
                      <a:pt x="103" y="294"/>
                      <a:pt x="98" y="288"/>
                    </a:cubicBezTo>
                    <a:cubicBezTo>
                      <a:pt x="98" y="288"/>
                      <a:pt x="98" y="288"/>
                      <a:pt x="98" y="288"/>
                    </a:cubicBezTo>
                    <a:cubicBezTo>
                      <a:pt x="98" y="288"/>
                      <a:pt x="98" y="288"/>
                      <a:pt x="98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106">
                <a:extLst>
                  <a:ext uri="{FF2B5EF4-FFF2-40B4-BE49-F238E27FC236}">
                    <a16:creationId xmlns:a16="http://schemas.microsoft.com/office/drawing/2014/main" id="{CA0DD0CB-F4B6-4846-BCAB-230EAB184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2" y="999"/>
                <a:ext cx="203" cy="1852"/>
              </a:xfrm>
              <a:custGeom>
                <a:avLst/>
                <a:gdLst>
                  <a:gd name="T0" fmla="*/ 61 w 86"/>
                  <a:gd name="T1" fmla="*/ 772 h 785"/>
                  <a:gd name="T2" fmla="*/ 63 w 86"/>
                  <a:gd name="T3" fmla="*/ 761 h 785"/>
                  <a:gd name="T4" fmla="*/ 51 w 86"/>
                  <a:gd name="T5" fmla="*/ 633 h 785"/>
                  <a:gd name="T6" fmla="*/ 31 w 86"/>
                  <a:gd name="T7" fmla="*/ 393 h 785"/>
                  <a:gd name="T8" fmla="*/ 14 w 86"/>
                  <a:gd name="T9" fmla="*/ 228 h 785"/>
                  <a:gd name="T10" fmla="*/ 0 w 86"/>
                  <a:gd name="T11" fmla="*/ 0 h 785"/>
                  <a:gd name="T12" fmla="*/ 8 w 86"/>
                  <a:gd name="T13" fmla="*/ 0 h 785"/>
                  <a:gd name="T14" fmla="*/ 28 w 86"/>
                  <a:gd name="T15" fmla="*/ 247 h 785"/>
                  <a:gd name="T16" fmla="*/ 37 w 86"/>
                  <a:gd name="T17" fmla="*/ 309 h 785"/>
                  <a:gd name="T18" fmla="*/ 62 w 86"/>
                  <a:gd name="T19" fmla="*/ 577 h 785"/>
                  <a:gd name="T20" fmla="*/ 83 w 86"/>
                  <a:gd name="T21" fmla="*/ 708 h 785"/>
                  <a:gd name="T22" fmla="*/ 86 w 86"/>
                  <a:gd name="T23" fmla="*/ 735 h 785"/>
                  <a:gd name="T24" fmla="*/ 86 w 86"/>
                  <a:gd name="T25" fmla="*/ 764 h 785"/>
                  <a:gd name="T26" fmla="*/ 61 w 86"/>
                  <a:gd name="T27" fmla="*/ 772 h 785"/>
                  <a:gd name="T28" fmla="*/ 61 w 86"/>
                  <a:gd name="T29" fmla="*/ 772 h 785"/>
                  <a:gd name="T30" fmla="*/ 61 w 86"/>
                  <a:gd name="T31" fmla="*/ 772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6" h="785">
                    <a:moveTo>
                      <a:pt x="61" y="772"/>
                    </a:moveTo>
                    <a:cubicBezTo>
                      <a:pt x="56" y="769"/>
                      <a:pt x="62" y="771"/>
                      <a:pt x="63" y="761"/>
                    </a:cubicBezTo>
                    <a:cubicBezTo>
                      <a:pt x="67" y="719"/>
                      <a:pt x="62" y="674"/>
                      <a:pt x="51" y="633"/>
                    </a:cubicBezTo>
                    <a:cubicBezTo>
                      <a:pt x="30" y="557"/>
                      <a:pt x="38" y="472"/>
                      <a:pt x="31" y="393"/>
                    </a:cubicBezTo>
                    <a:cubicBezTo>
                      <a:pt x="26" y="338"/>
                      <a:pt x="13" y="283"/>
                      <a:pt x="14" y="228"/>
                    </a:cubicBezTo>
                    <a:cubicBezTo>
                      <a:pt x="14" y="152"/>
                      <a:pt x="4" y="76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6" y="83"/>
                      <a:pt x="26" y="164"/>
                      <a:pt x="28" y="247"/>
                    </a:cubicBezTo>
                    <a:cubicBezTo>
                      <a:pt x="28" y="269"/>
                      <a:pt x="34" y="287"/>
                      <a:pt x="37" y="309"/>
                    </a:cubicBezTo>
                    <a:cubicBezTo>
                      <a:pt x="51" y="397"/>
                      <a:pt x="56" y="488"/>
                      <a:pt x="62" y="577"/>
                    </a:cubicBezTo>
                    <a:cubicBezTo>
                      <a:pt x="65" y="621"/>
                      <a:pt x="80" y="662"/>
                      <a:pt x="83" y="708"/>
                    </a:cubicBezTo>
                    <a:cubicBezTo>
                      <a:pt x="84" y="712"/>
                      <a:pt x="85" y="723"/>
                      <a:pt x="86" y="735"/>
                    </a:cubicBezTo>
                    <a:cubicBezTo>
                      <a:pt x="86" y="764"/>
                      <a:pt x="86" y="764"/>
                      <a:pt x="86" y="764"/>
                    </a:cubicBezTo>
                    <a:cubicBezTo>
                      <a:pt x="84" y="778"/>
                      <a:pt x="78" y="785"/>
                      <a:pt x="61" y="772"/>
                    </a:cubicBezTo>
                    <a:cubicBezTo>
                      <a:pt x="61" y="772"/>
                      <a:pt x="61" y="772"/>
                      <a:pt x="61" y="772"/>
                    </a:cubicBezTo>
                    <a:cubicBezTo>
                      <a:pt x="61" y="772"/>
                      <a:pt x="61" y="772"/>
                      <a:pt x="61" y="7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107">
                <a:extLst>
                  <a:ext uri="{FF2B5EF4-FFF2-40B4-BE49-F238E27FC236}">
                    <a16:creationId xmlns:a16="http://schemas.microsoft.com/office/drawing/2014/main" id="{E5DB84B6-F97F-4FE2-A026-FF1D12F8B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2" y="999"/>
                <a:ext cx="222" cy="1933"/>
              </a:xfrm>
              <a:custGeom>
                <a:avLst/>
                <a:gdLst>
                  <a:gd name="T0" fmla="*/ 26 w 94"/>
                  <a:gd name="T1" fmla="*/ 787 h 819"/>
                  <a:gd name="T2" fmla="*/ 39 w 94"/>
                  <a:gd name="T3" fmla="*/ 770 h 819"/>
                  <a:gd name="T4" fmla="*/ 18 w 94"/>
                  <a:gd name="T5" fmla="*/ 604 h 819"/>
                  <a:gd name="T6" fmla="*/ 20 w 94"/>
                  <a:gd name="T7" fmla="*/ 564 h 819"/>
                  <a:gd name="T8" fmla="*/ 13 w 94"/>
                  <a:gd name="T9" fmla="*/ 502 h 819"/>
                  <a:gd name="T10" fmla="*/ 15 w 94"/>
                  <a:gd name="T11" fmla="*/ 449 h 819"/>
                  <a:gd name="T12" fmla="*/ 13 w 94"/>
                  <a:gd name="T13" fmla="*/ 330 h 819"/>
                  <a:gd name="T14" fmla="*/ 12 w 94"/>
                  <a:gd name="T15" fmla="*/ 74 h 819"/>
                  <a:gd name="T16" fmla="*/ 0 w 94"/>
                  <a:gd name="T17" fmla="*/ 0 h 819"/>
                  <a:gd name="T18" fmla="*/ 26 w 94"/>
                  <a:gd name="T19" fmla="*/ 0 h 819"/>
                  <a:gd name="T20" fmla="*/ 32 w 94"/>
                  <a:gd name="T21" fmla="*/ 45 h 819"/>
                  <a:gd name="T22" fmla="*/ 41 w 94"/>
                  <a:gd name="T23" fmla="*/ 382 h 819"/>
                  <a:gd name="T24" fmla="*/ 44 w 94"/>
                  <a:gd name="T25" fmla="*/ 455 h 819"/>
                  <a:gd name="T26" fmla="*/ 44 w 94"/>
                  <a:gd name="T27" fmla="*/ 502 h 819"/>
                  <a:gd name="T28" fmla="*/ 56 w 94"/>
                  <a:gd name="T29" fmla="*/ 631 h 819"/>
                  <a:gd name="T30" fmla="*/ 48 w 94"/>
                  <a:gd name="T31" fmla="*/ 809 h 819"/>
                  <a:gd name="T32" fmla="*/ 26 w 94"/>
                  <a:gd name="T33" fmla="*/ 787 h 819"/>
                  <a:gd name="T34" fmla="*/ 26 w 94"/>
                  <a:gd name="T35" fmla="*/ 787 h 819"/>
                  <a:gd name="T36" fmla="*/ 26 w 94"/>
                  <a:gd name="T37" fmla="*/ 787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4" h="819">
                    <a:moveTo>
                      <a:pt x="26" y="787"/>
                    </a:moveTo>
                    <a:cubicBezTo>
                      <a:pt x="26" y="778"/>
                      <a:pt x="38" y="780"/>
                      <a:pt x="39" y="770"/>
                    </a:cubicBezTo>
                    <a:cubicBezTo>
                      <a:pt x="45" y="717"/>
                      <a:pt x="24" y="657"/>
                      <a:pt x="18" y="604"/>
                    </a:cubicBezTo>
                    <a:cubicBezTo>
                      <a:pt x="17" y="592"/>
                      <a:pt x="21" y="574"/>
                      <a:pt x="20" y="564"/>
                    </a:cubicBezTo>
                    <a:cubicBezTo>
                      <a:pt x="20" y="543"/>
                      <a:pt x="12" y="524"/>
                      <a:pt x="13" y="502"/>
                    </a:cubicBezTo>
                    <a:cubicBezTo>
                      <a:pt x="13" y="492"/>
                      <a:pt x="16" y="474"/>
                      <a:pt x="15" y="449"/>
                    </a:cubicBezTo>
                    <a:cubicBezTo>
                      <a:pt x="12" y="397"/>
                      <a:pt x="9" y="382"/>
                      <a:pt x="13" y="330"/>
                    </a:cubicBezTo>
                    <a:cubicBezTo>
                      <a:pt x="18" y="246"/>
                      <a:pt x="21" y="159"/>
                      <a:pt x="12" y="74"/>
                    </a:cubicBezTo>
                    <a:cubicBezTo>
                      <a:pt x="9" y="48"/>
                      <a:pt x="3" y="25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15"/>
                      <a:pt x="29" y="30"/>
                      <a:pt x="32" y="45"/>
                    </a:cubicBezTo>
                    <a:cubicBezTo>
                      <a:pt x="51" y="160"/>
                      <a:pt x="37" y="267"/>
                      <a:pt x="41" y="382"/>
                    </a:cubicBezTo>
                    <a:cubicBezTo>
                      <a:pt x="42" y="419"/>
                      <a:pt x="43" y="435"/>
                      <a:pt x="44" y="455"/>
                    </a:cubicBezTo>
                    <a:cubicBezTo>
                      <a:pt x="45" y="475"/>
                      <a:pt x="45" y="493"/>
                      <a:pt x="44" y="502"/>
                    </a:cubicBezTo>
                    <a:cubicBezTo>
                      <a:pt x="44" y="540"/>
                      <a:pt x="50" y="593"/>
                      <a:pt x="56" y="631"/>
                    </a:cubicBezTo>
                    <a:cubicBezTo>
                      <a:pt x="59" y="646"/>
                      <a:pt x="94" y="819"/>
                      <a:pt x="48" y="809"/>
                    </a:cubicBezTo>
                    <a:cubicBezTo>
                      <a:pt x="39" y="807"/>
                      <a:pt x="27" y="796"/>
                      <a:pt x="26" y="787"/>
                    </a:cubicBezTo>
                    <a:cubicBezTo>
                      <a:pt x="26" y="787"/>
                      <a:pt x="26" y="787"/>
                      <a:pt x="26" y="787"/>
                    </a:cubicBezTo>
                    <a:cubicBezTo>
                      <a:pt x="26" y="787"/>
                      <a:pt x="26" y="787"/>
                      <a:pt x="26" y="7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08">
                <a:extLst>
                  <a:ext uri="{FF2B5EF4-FFF2-40B4-BE49-F238E27FC236}">
                    <a16:creationId xmlns:a16="http://schemas.microsoft.com/office/drawing/2014/main" id="{94E0CD9B-D628-4F92-94AB-5FDF24483A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7" y="999"/>
                <a:ext cx="285" cy="2176"/>
              </a:xfrm>
              <a:custGeom>
                <a:avLst/>
                <a:gdLst>
                  <a:gd name="T0" fmla="*/ 5 w 121"/>
                  <a:gd name="T1" fmla="*/ 916 h 922"/>
                  <a:gd name="T2" fmla="*/ 13 w 121"/>
                  <a:gd name="T3" fmla="*/ 869 h 922"/>
                  <a:gd name="T4" fmla="*/ 10 w 121"/>
                  <a:gd name="T5" fmla="*/ 792 h 922"/>
                  <a:gd name="T6" fmla="*/ 34 w 121"/>
                  <a:gd name="T7" fmla="*/ 560 h 922"/>
                  <a:gd name="T8" fmla="*/ 57 w 121"/>
                  <a:gd name="T9" fmla="*/ 369 h 922"/>
                  <a:gd name="T10" fmla="*/ 85 w 121"/>
                  <a:gd name="T11" fmla="*/ 220 h 922"/>
                  <a:gd name="T12" fmla="*/ 92 w 121"/>
                  <a:gd name="T13" fmla="*/ 179 h 922"/>
                  <a:gd name="T14" fmla="*/ 106 w 121"/>
                  <a:gd name="T15" fmla="*/ 27 h 922"/>
                  <a:gd name="T16" fmla="*/ 110 w 121"/>
                  <a:gd name="T17" fmla="*/ 0 h 922"/>
                  <a:gd name="T18" fmla="*/ 121 w 121"/>
                  <a:gd name="T19" fmla="*/ 0 h 922"/>
                  <a:gd name="T20" fmla="*/ 108 w 121"/>
                  <a:gd name="T21" fmla="*/ 169 h 922"/>
                  <a:gd name="T22" fmla="*/ 100 w 121"/>
                  <a:gd name="T23" fmla="*/ 228 h 922"/>
                  <a:gd name="T24" fmla="*/ 75 w 121"/>
                  <a:gd name="T25" fmla="*/ 358 h 922"/>
                  <a:gd name="T26" fmla="*/ 59 w 121"/>
                  <a:gd name="T27" fmla="*/ 532 h 922"/>
                  <a:gd name="T28" fmla="*/ 41 w 121"/>
                  <a:gd name="T29" fmla="*/ 610 h 922"/>
                  <a:gd name="T30" fmla="*/ 31 w 121"/>
                  <a:gd name="T31" fmla="*/ 719 h 922"/>
                  <a:gd name="T32" fmla="*/ 28 w 121"/>
                  <a:gd name="T33" fmla="*/ 895 h 922"/>
                  <a:gd name="T34" fmla="*/ 26 w 121"/>
                  <a:gd name="T35" fmla="*/ 917 h 922"/>
                  <a:gd name="T36" fmla="*/ 5 w 121"/>
                  <a:gd name="T37" fmla="*/ 916 h 922"/>
                  <a:gd name="T38" fmla="*/ 5 w 121"/>
                  <a:gd name="T39" fmla="*/ 916 h 922"/>
                  <a:gd name="T40" fmla="*/ 5 w 121"/>
                  <a:gd name="T41" fmla="*/ 916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1" h="922">
                    <a:moveTo>
                      <a:pt x="5" y="916"/>
                    </a:moveTo>
                    <a:cubicBezTo>
                      <a:pt x="0" y="908"/>
                      <a:pt x="12" y="880"/>
                      <a:pt x="13" y="869"/>
                    </a:cubicBezTo>
                    <a:cubicBezTo>
                      <a:pt x="15" y="854"/>
                      <a:pt x="10" y="819"/>
                      <a:pt x="10" y="792"/>
                    </a:cubicBezTo>
                    <a:cubicBezTo>
                      <a:pt x="8" y="716"/>
                      <a:pt x="15" y="634"/>
                      <a:pt x="34" y="560"/>
                    </a:cubicBezTo>
                    <a:cubicBezTo>
                      <a:pt x="50" y="497"/>
                      <a:pt x="51" y="434"/>
                      <a:pt x="57" y="369"/>
                    </a:cubicBezTo>
                    <a:cubicBezTo>
                      <a:pt x="62" y="317"/>
                      <a:pt x="83" y="273"/>
                      <a:pt x="85" y="220"/>
                    </a:cubicBezTo>
                    <a:cubicBezTo>
                      <a:pt x="85" y="208"/>
                      <a:pt x="91" y="190"/>
                      <a:pt x="92" y="179"/>
                    </a:cubicBezTo>
                    <a:cubicBezTo>
                      <a:pt x="98" y="128"/>
                      <a:pt x="97" y="78"/>
                      <a:pt x="106" y="27"/>
                    </a:cubicBezTo>
                    <a:cubicBezTo>
                      <a:pt x="108" y="19"/>
                      <a:pt x="109" y="9"/>
                      <a:pt x="110" y="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10" y="55"/>
                      <a:pt x="114" y="119"/>
                      <a:pt x="108" y="169"/>
                    </a:cubicBezTo>
                    <a:cubicBezTo>
                      <a:pt x="105" y="190"/>
                      <a:pt x="100" y="207"/>
                      <a:pt x="100" y="228"/>
                    </a:cubicBezTo>
                    <a:cubicBezTo>
                      <a:pt x="100" y="274"/>
                      <a:pt x="79" y="313"/>
                      <a:pt x="75" y="358"/>
                    </a:cubicBezTo>
                    <a:cubicBezTo>
                      <a:pt x="70" y="416"/>
                      <a:pt x="68" y="474"/>
                      <a:pt x="59" y="532"/>
                    </a:cubicBezTo>
                    <a:cubicBezTo>
                      <a:pt x="56" y="548"/>
                      <a:pt x="45" y="579"/>
                      <a:pt x="41" y="610"/>
                    </a:cubicBezTo>
                    <a:cubicBezTo>
                      <a:pt x="38" y="642"/>
                      <a:pt x="33" y="689"/>
                      <a:pt x="31" y="719"/>
                    </a:cubicBezTo>
                    <a:cubicBezTo>
                      <a:pt x="27" y="779"/>
                      <a:pt x="37" y="836"/>
                      <a:pt x="28" y="895"/>
                    </a:cubicBezTo>
                    <a:cubicBezTo>
                      <a:pt x="27" y="902"/>
                      <a:pt x="31" y="912"/>
                      <a:pt x="26" y="917"/>
                    </a:cubicBezTo>
                    <a:cubicBezTo>
                      <a:pt x="21" y="922"/>
                      <a:pt x="9" y="922"/>
                      <a:pt x="5" y="916"/>
                    </a:cubicBezTo>
                    <a:cubicBezTo>
                      <a:pt x="5" y="916"/>
                      <a:pt x="5" y="916"/>
                      <a:pt x="5" y="916"/>
                    </a:cubicBezTo>
                    <a:cubicBezTo>
                      <a:pt x="5" y="916"/>
                      <a:pt x="5" y="916"/>
                      <a:pt x="5" y="9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109">
                <a:extLst>
                  <a:ext uri="{FF2B5EF4-FFF2-40B4-BE49-F238E27FC236}">
                    <a16:creationId xmlns:a16="http://schemas.microsoft.com/office/drawing/2014/main" id="{F7F45D3B-41C1-4D1D-A6F9-384A53C3AA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1" y="999"/>
                <a:ext cx="215" cy="2086"/>
              </a:xfrm>
              <a:custGeom>
                <a:avLst/>
                <a:gdLst>
                  <a:gd name="T0" fmla="*/ 79 w 91"/>
                  <a:gd name="T1" fmla="*/ 850 h 884"/>
                  <a:gd name="T2" fmla="*/ 62 w 91"/>
                  <a:gd name="T3" fmla="*/ 846 h 884"/>
                  <a:gd name="T4" fmla="*/ 61 w 91"/>
                  <a:gd name="T5" fmla="*/ 759 h 884"/>
                  <a:gd name="T6" fmla="*/ 45 w 91"/>
                  <a:gd name="T7" fmla="*/ 648 h 884"/>
                  <a:gd name="T8" fmla="*/ 47 w 91"/>
                  <a:gd name="T9" fmla="*/ 615 h 884"/>
                  <a:gd name="T10" fmla="*/ 36 w 91"/>
                  <a:gd name="T11" fmla="*/ 537 h 884"/>
                  <a:gd name="T12" fmla="*/ 27 w 91"/>
                  <a:gd name="T13" fmla="*/ 407 h 884"/>
                  <a:gd name="T14" fmla="*/ 20 w 91"/>
                  <a:gd name="T15" fmla="*/ 341 h 884"/>
                  <a:gd name="T16" fmla="*/ 12 w 91"/>
                  <a:gd name="T17" fmla="*/ 320 h 884"/>
                  <a:gd name="T18" fmla="*/ 14 w 91"/>
                  <a:gd name="T19" fmla="*/ 296 h 884"/>
                  <a:gd name="T20" fmla="*/ 8 w 91"/>
                  <a:gd name="T21" fmla="*/ 52 h 884"/>
                  <a:gd name="T22" fmla="*/ 0 w 91"/>
                  <a:gd name="T23" fmla="*/ 0 h 884"/>
                  <a:gd name="T24" fmla="*/ 19 w 91"/>
                  <a:gd name="T25" fmla="*/ 0 h 884"/>
                  <a:gd name="T26" fmla="*/ 26 w 91"/>
                  <a:gd name="T27" fmla="*/ 31 h 884"/>
                  <a:gd name="T28" fmla="*/ 34 w 91"/>
                  <a:gd name="T29" fmla="*/ 181 h 884"/>
                  <a:gd name="T30" fmla="*/ 36 w 91"/>
                  <a:gd name="T31" fmla="*/ 310 h 884"/>
                  <a:gd name="T32" fmla="*/ 46 w 91"/>
                  <a:gd name="T33" fmla="*/ 355 h 884"/>
                  <a:gd name="T34" fmla="*/ 54 w 91"/>
                  <a:gd name="T35" fmla="*/ 405 h 884"/>
                  <a:gd name="T36" fmla="*/ 65 w 91"/>
                  <a:gd name="T37" fmla="*/ 546 h 884"/>
                  <a:gd name="T38" fmla="*/ 82 w 91"/>
                  <a:gd name="T39" fmla="*/ 696 h 884"/>
                  <a:gd name="T40" fmla="*/ 87 w 91"/>
                  <a:gd name="T41" fmla="*/ 812 h 884"/>
                  <a:gd name="T42" fmla="*/ 79 w 91"/>
                  <a:gd name="T43" fmla="*/ 850 h 884"/>
                  <a:gd name="T44" fmla="*/ 79 w 91"/>
                  <a:gd name="T45" fmla="*/ 850 h 884"/>
                  <a:gd name="T46" fmla="*/ 79 w 91"/>
                  <a:gd name="T47" fmla="*/ 850 h 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" h="884">
                    <a:moveTo>
                      <a:pt x="79" y="850"/>
                    </a:moveTo>
                    <a:cubicBezTo>
                      <a:pt x="73" y="884"/>
                      <a:pt x="74" y="851"/>
                      <a:pt x="62" y="846"/>
                    </a:cubicBezTo>
                    <a:cubicBezTo>
                      <a:pt x="48" y="841"/>
                      <a:pt x="61" y="772"/>
                      <a:pt x="61" y="759"/>
                    </a:cubicBezTo>
                    <a:cubicBezTo>
                      <a:pt x="64" y="725"/>
                      <a:pt x="49" y="683"/>
                      <a:pt x="45" y="648"/>
                    </a:cubicBezTo>
                    <a:cubicBezTo>
                      <a:pt x="44" y="637"/>
                      <a:pt x="48" y="625"/>
                      <a:pt x="47" y="615"/>
                    </a:cubicBezTo>
                    <a:cubicBezTo>
                      <a:pt x="46" y="590"/>
                      <a:pt x="39" y="562"/>
                      <a:pt x="36" y="537"/>
                    </a:cubicBezTo>
                    <a:cubicBezTo>
                      <a:pt x="32" y="492"/>
                      <a:pt x="42" y="450"/>
                      <a:pt x="27" y="407"/>
                    </a:cubicBezTo>
                    <a:cubicBezTo>
                      <a:pt x="19" y="385"/>
                      <a:pt x="24" y="363"/>
                      <a:pt x="20" y="341"/>
                    </a:cubicBezTo>
                    <a:cubicBezTo>
                      <a:pt x="18" y="333"/>
                      <a:pt x="13" y="328"/>
                      <a:pt x="12" y="320"/>
                    </a:cubicBezTo>
                    <a:cubicBezTo>
                      <a:pt x="11" y="313"/>
                      <a:pt x="14" y="303"/>
                      <a:pt x="14" y="296"/>
                    </a:cubicBezTo>
                    <a:cubicBezTo>
                      <a:pt x="16" y="216"/>
                      <a:pt x="12" y="132"/>
                      <a:pt x="8" y="52"/>
                    </a:cubicBezTo>
                    <a:cubicBezTo>
                      <a:pt x="7" y="35"/>
                      <a:pt x="3" y="17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10"/>
                      <a:pt x="23" y="21"/>
                      <a:pt x="26" y="31"/>
                    </a:cubicBezTo>
                    <a:cubicBezTo>
                      <a:pt x="37" y="76"/>
                      <a:pt x="32" y="134"/>
                      <a:pt x="34" y="181"/>
                    </a:cubicBezTo>
                    <a:cubicBezTo>
                      <a:pt x="36" y="224"/>
                      <a:pt x="38" y="267"/>
                      <a:pt x="36" y="310"/>
                    </a:cubicBezTo>
                    <a:cubicBezTo>
                      <a:pt x="36" y="324"/>
                      <a:pt x="45" y="340"/>
                      <a:pt x="46" y="355"/>
                    </a:cubicBezTo>
                    <a:cubicBezTo>
                      <a:pt x="47" y="374"/>
                      <a:pt x="47" y="387"/>
                      <a:pt x="54" y="405"/>
                    </a:cubicBezTo>
                    <a:cubicBezTo>
                      <a:pt x="71" y="446"/>
                      <a:pt x="60" y="502"/>
                      <a:pt x="65" y="546"/>
                    </a:cubicBezTo>
                    <a:cubicBezTo>
                      <a:pt x="72" y="596"/>
                      <a:pt x="72" y="646"/>
                      <a:pt x="82" y="696"/>
                    </a:cubicBezTo>
                    <a:cubicBezTo>
                      <a:pt x="90" y="739"/>
                      <a:pt x="91" y="768"/>
                      <a:pt x="87" y="812"/>
                    </a:cubicBezTo>
                    <a:cubicBezTo>
                      <a:pt x="84" y="848"/>
                      <a:pt x="85" y="815"/>
                      <a:pt x="79" y="850"/>
                    </a:cubicBezTo>
                    <a:cubicBezTo>
                      <a:pt x="79" y="850"/>
                      <a:pt x="79" y="850"/>
                      <a:pt x="79" y="850"/>
                    </a:cubicBezTo>
                    <a:cubicBezTo>
                      <a:pt x="79" y="850"/>
                      <a:pt x="79" y="850"/>
                      <a:pt x="79" y="8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110">
                <a:extLst>
                  <a:ext uri="{FF2B5EF4-FFF2-40B4-BE49-F238E27FC236}">
                    <a16:creationId xmlns:a16="http://schemas.microsoft.com/office/drawing/2014/main" id="{6AF6A0D1-C59C-422A-B9E1-ABEA8E938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8" y="999"/>
                <a:ext cx="163" cy="1871"/>
              </a:xfrm>
              <a:custGeom>
                <a:avLst/>
                <a:gdLst>
                  <a:gd name="T0" fmla="*/ 29 w 69"/>
                  <a:gd name="T1" fmla="*/ 781 h 793"/>
                  <a:gd name="T2" fmla="*/ 31 w 69"/>
                  <a:gd name="T3" fmla="*/ 763 h 793"/>
                  <a:gd name="T4" fmla="*/ 25 w 69"/>
                  <a:gd name="T5" fmla="*/ 638 h 793"/>
                  <a:gd name="T6" fmla="*/ 27 w 69"/>
                  <a:gd name="T7" fmla="*/ 395 h 793"/>
                  <a:gd name="T8" fmla="*/ 22 w 69"/>
                  <a:gd name="T9" fmla="*/ 309 h 793"/>
                  <a:gd name="T10" fmla="*/ 25 w 69"/>
                  <a:gd name="T11" fmla="*/ 232 h 793"/>
                  <a:gd name="T12" fmla="*/ 21 w 69"/>
                  <a:gd name="T13" fmla="*/ 214 h 793"/>
                  <a:gd name="T14" fmla="*/ 18 w 69"/>
                  <a:gd name="T15" fmla="*/ 156 h 793"/>
                  <a:gd name="T16" fmla="*/ 17 w 69"/>
                  <a:gd name="T17" fmla="*/ 139 h 793"/>
                  <a:gd name="T18" fmla="*/ 11 w 69"/>
                  <a:gd name="T19" fmla="*/ 117 h 793"/>
                  <a:gd name="T20" fmla="*/ 0 w 69"/>
                  <a:gd name="T21" fmla="*/ 4 h 793"/>
                  <a:gd name="T22" fmla="*/ 0 w 69"/>
                  <a:gd name="T23" fmla="*/ 0 h 793"/>
                  <a:gd name="T24" fmla="*/ 18 w 69"/>
                  <a:gd name="T25" fmla="*/ 0 h 793"/>
                  <a:gd name="T26" fmla="*/ 28 w 69"/>
                  <a:gd name="T27" fmla="*/ 109 h 793"/>
                  <a:gd name="T28" fmla="*/ 38 w 69"/>
                  <a:gd name="T29" fmla="*/ 149 h 793"/>
                  <a:gd name="T30" fmla="*/ 46 w 69"/>
                  <a:gd name="T31" fmla="*/ 272 h 793"/>
                  <a:gd name="T32" fmla="*/ 49 w 69"/>
                  <a:gd name="T33" fmla="*/ 420 h 793"/>
                  <a:gd name="T34" fmla="*/ 53 w 69"/>
                  <a:gd name="T35" fmla="*/ 638 h 793"/>
                  <a:gd name="T36" fmla="*/ 58 w 69"/>
                  <a:gd name="T37" fmla="*/ 789 h 793"/>
                  <a:gd name="T38" fmla="*/ 29 w 69"/>
                  <a:gd name="T39" fmla="*/ 781 h 793"/>
                  <a:gd name="T40" fmla="*/ 29 w 69"/>
                  <a:gd name="T41" fmla="*/ 781 h 793"/>
                  <a:gd name="T42" fmla="*/ 29 w 69"/>
                  <a:gd name="T43" fmla="*/ 781 h 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9" h="793">
                    <a:moveTo>
                      <a:pt x="29" y="781"/>
                    </a:moveTo>
                    <a:cubicBezTo>
                      <a:pt x="23" y="775"/>
                      <a:pt x="31" y="770"/>
                      <a:pt x="31" y="763"/>
                    </a:cubicBezTo>
                    <a:cubicBezTo>
                      <a:pt x="31" y="721"/>
                      <a:pt x="23" y="680"/>
                      <a:pt x="25" y="638"/>
                    </a:cubicBezTo>
                    <a:cubicBezTo>
                      <a:pt x="27" y="556"/>
                      <a:pt x="23" y="476"/>
                      <a:pt x="27" y="395"/>
                    </a:cubicBezTo>
                    <a:cubicBezTo>
                      <a:pt x="28" y="367"/>
                      <a:pt x="22" y="337"/>
                      <a:pt x="22" y="309"/>
                    </a:cubicBezTo>
                    <a:cubicBezTo>
                      <a:pt x="22" y="283"/>
                      <a:pt x="25" y="258"/>
                      <a:pt x="25" y="232"/>
                    </a:cubicBezTo>
                    <a:cubicBezTo>
                      <a:pt x="26" y="223"/>
                      <a:pt x="23" y="231"/>
                      <a:pt x="21" y="214"/>
                    </a:cubicBezTo>
                    <a:cubicBezTo>
                      <a:pt x="20" y="202"/>
                      <a:pt x="19" y="176"/>
                      <a:pt x="18" y="156"/>
                    </a:cubicBezTo>
                    <a:cubicBezTo>
                      <a:pt x="17" y="145"/>
                      <a:pt x="17" y="141"/>
                      <a:pt x="17" y="139"/>
                    </a:cubicBezTo>
                    <a:cubicBezTo>
                      <a:pt x="16" y="131"/>
                      <a:pt x="17" y="147"/>
                      <a:pt x="11" y="117"/>
                    </a:cubicBezTo>
                    <a:cubicBezTo>
                      <a:pt x="4" y="80"/>
                      <a:pt x="1" y="13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36"/>
                      <a:pt x="25" y="73"/>
                      <a:pt x="28" y="109"/>
                    </a:cubicBezTo>
                    <a:cubicBezTo>
                      <a:pt x="30" y="127"/>
                      <a:pt x="36" y="122"/>
                      <a:pt x="38" y="149"/>
                    </a:cubicBezTo>
                    <a:cubicBezTo>
                      <a:pt x="41" y="190"/>
                      <a:pt x="48" y="232"/>
                      <a:pt x="46" y="272"/>
                    </a:cubicBezTo>
                    <a:cubicBezTo>
                      <a:pt x="45" y="322"/>
                      <a:pt x="51" y="370"/>
                      <a:pt x="49" y="420"/>
                    </a:cubicBezTo>
                    <a:cubicBezTo>
                      <a:pt x="47" y="492"/>
                      <a:pt x="54" y="565"/>
                      <a:pt x="53" y="638"/>
                    </a:cubicBezTo>
                    <a:cubicBezTo>
                      <a:pt x="52" y="656"/>
                      <a:pt x="69" y="784"/>
                      <a:pt x="58" y="789"/>
                    </a:cubicBezTo>
                    <a:cubicBezTo>
                      <a:pt x="50" y="793"/>
                      <a:pt x="35" y="786"/>
                      <a:pt x="29" y="781"/>
                    </a:cubicBezTo>
                    <a:cubicBezTo>
                      <a:pt x="29" y="781"/>
                      <a:pt x="29" y="781"/>
                      <a:pt x="29" y="781"/>
                    </a:cubicBezTo>
                    <a:cubicBezTo>
                      <a:pt x="29" y="781"/>
                      <a:pt x="29" y="781"/>
                      <a:pt x="29" y="7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11">
                <a:extLst>
                  <a:ext uri="{FF2B5EF4-FFF2-40B4-BE49-F238E27FC236}">
                    <a16:creationId xmlns:a16="http://schemas.microsoft.com/office/drawing/2014/main" id="{8F35472D-FE1E-4D19-AB80-CE357B714E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8" y="999"/>
                <a:ext cx="311" cy="656"/>
              </a:xfrm>
              <a:custGeom>
                <a:avLst/>
                <a:gdLst>
                  <a:gd name="T0" fmla="*/ 124 w 132"/>
                  <a:gd name="T1" fmla="*/ 268 h 278"/>
                  <a:gd name="T2" fmla="*/ 90 w 132"/>
                  <a:gd name="T3" fmla="*/ 166 h 278"/>
                  <a:gd name="T4" fmla="*/ 58 w 132"/>
                  <a:gd name="T5" fmla="*/ 136 h 278"/>
                  <a:gd name="T6" fmla="*/ 33 w 132"/>
                  <a:gd name="T7" fmla="*/ 103 h 278"/>
                  <a:gd name="T8" fmla="*/ 10 w 132"/>
                  <a:gd name="T9" fmla="*/ 0 h 278"/>
                  <a:gd name="T10" fmla="*/ 5 w 132"/>
                  <a:gd name="T11" fmla="*/ 0 h 278"/>
                  <a:gd name="T12" fmla="*/ 24 w 132"/>
                  <a:gd name="T13" fmla="*/ 108 h 278"/>
                  <a:gd name="T14" fmla="*/ 56 w 132"/>
                  <a:gd name="T15" fmla="*/ 157 h 278"/>
                  <a:gd name="T16" fmla="*/ 94 w 132"/>
                  <a:gd name="T17" fmla="*/ 187 h 278"/>
                  <a:gd name="T18" fmla="*/ 108 w 132"/>
                  <a:gd name="T19" fmla="*/ 225 h 278"/>
                  <a:gd name="T20" fmla="*/ 109 w 132"/>
                  <a:gd name="T21" fmla="*/ 268 h 278"/>
                  <a:gd name="T22" fmla="*/ 124 w 132"/>
                  <a:gd name="T23" fmla="*/ 268 h 278"/>
                  <a:gd name="T24" fmla="*/ 124 w 132"/>
                  <a:gd name="T25" fmla="*/ 268 h 278"/>
                  <a:gd name="T26" fmla="*/ 124 w 132"/>
                  <a:gd name="T27" fmla="*/ 26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278">
                    <a:moveTo>
                      <a:pt x="124" y="268"/>
                    </a:moveTo>
                    <a:cubicBezTo>
                      <a:pt x="132" y="246"/>
                      <a:pt x="111" y="180"/>
                      <a:pt x="90" y="166"/>
                    </a:cubicBezTo>
                    <a:cubicBezTo>
                      <a:pt x="68" y="152"/>
                      <a:pt x="71" y="156"/>
                      <a:pt x="58" y="136"/>
                    </a:cubicBezTo>
                    <a:cubicBezTo>
                      <a:pt x="53" y="127"/>
                      <a:pt x="39" y="111"/>
                      <a:pt x="33" y="103"/>
                    </a:cubicBezTo>
                    <a:cubicBezTo>
                      <a:pt x="5" y="69"/>
                      <a:pt x="9" y="39"/>
                      <a:pt x="1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0" y="38"/>
                      <a:pt x="1" y="76"/>
                      <a:pt x="24" y="108"/>
                    </a:cubicBezTo>
                    <a:cubicBezTo>
                      <a:pt x="37" y="125"/>
                      <a:pt x="45" y="140"/>
                      <a:pt x="56" y="157"/>
                    </a:cubicBezTo>
                    <a:cubicBezTo>
                      <a:pt x="62" y="167"/>
                      <a:pt x="88" y="175"/>
                      <a:pt x="94" y="187"/>
                    </a:cubicBezTo>
                    <a:cubicBezTo>
                      <a:pt x="98" y="195"/>
                      <a:pt x="104" y="215"/>
                      <a:pt x="108" y="225"/>
                    </a:cubicBezTo>
                    <a:cubicBezTo>
                      <a:pt x="111" y="235"/>
                      <a:pt x="106" y="259"/>
                      <a:pt x="109" y="268"/>
                    </a:cubicBezTo>
                    <a:cubicBezTo>
                      <a:pt x="111" y="277"/>
                      <a:pt x="120" y="278"/>
                      <a:pt x="124" y="268"/>
                    </a:cubicBezTo>
                    <a:cubicBezTo>
                      <a:pt x="124" y="268"/>
                      <a:pt x="124" y="268"/>
                      <a:pt x="124" y="268"/>
                    </a:cubicBezTo>
                    <a:cubicBezTo>
                      <a:pt x="124" y="268"/>
                      <a:pt x="124" y="268"/>
                      <a:pt x="124" y="2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" name="Group 1078">
              <a:extLst>
                <a:ext uri="{FF2B5EF4-FFF2-40B4-BE49-F238E27FC236}">
                  <a16:creationId xmlns:a16="http://schemas.microsoft.com/office/drawing/2014/main" id="{738114C2-877D-47F1-9065-2CB329E560D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515821" y="4539"/>
              <a:ext cx="4140200" cy="3754438"/>
              <a:chOff x="2537" y="999"/>
              <a:chExt cx="2608" cy="2365"/>
            </a:xfrm>
            <a:grpFill/>
          </p:grpSpPr>
          <p:sp>
            <p:nvSpPr>
              <p:cNvPr id="12" name="Freeform 1079">
                <a:extLst>
                  <a:ext uri="{FF2B5EF4-FFF2-40B4-BE49-F238E27FC236}">
                    <a16:creationId xmlns:a16="http://schemas.microsoft.com/office/drawing/2014/main" id="{1B4BD411-D7C3-4039-AE13-5B6C54EC48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5" y="999"/>
                <a:ext cx="115" cy="399"/>
              </a:xfrm>
              <a:custGeom>
                <a:avLst/>
                <a:gdLst>
                  <a:gd name="T0" fmla="*/ 4 w 49"/>
                  <a:gd name="T1" fmla="*/ 160 h 169"/>
                  <a:gd name="T2" fmla="*/ 5 w 49"/>
                  <a:gd name="T3" fmla="*/ 141 h 169"/>
                  <a:gd name="T4" fmla="*/ 36 w 49"/>
                  <a:gd name="T5" fmla="*/ 30 h 169"/>
                  <a:gd name="T6" fmla="*/ 39 w 49"/>
                  <a:gd name="T7" fmla="*/ 0 h 169"/>
                  <a:gd name="T8" fmla="*/ 49 w 49"/>
                  <a:gd name="T9" fmla="*/ 0 h 169"/>
                  <a:gd name="T10" fmla="*/ 18 w 49"/>
                  <a:gd name="T11" fmla="*/ 147 h 169"/>
                  <a:gd name="T12" fmla="*/ 4 w 49"/>
                  <a:gd name="T13" fmla="*/ 160 h 169"/>
                  <a:gd name="T14" fmla="*/ 4 w 49"/>
                  <a:gd name="T15" fmla="*/ 160 h 169"/>
                  <a:gd name="T16" fmla="*/ 4 w 49"/>
                  <a:gd name="T17" fmla="*/ 1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169">
                    <a:moveTo>
                      <a:pt x="4" y="160"/>
                    </a:moveTo>
                    <a:cubicBezTo>
                      <a:pt x="0" y="150"/>
                      <a:pt x="0" y="157"/>
                      <a:pt x="5" y="141"/>
                    </a:cubicBezTo>
                    <a:cubicBezTo>
                      <a:pt x="17" y="104"/>
                      <a:pt x="30" y="69"/>
                      <a:pt x="36" y="30"/>
                    </a:cubicBezTo>
                    <a:cubicBezTo>
                      <a:pt x="37" y="20"/>
                      <a:pt x="38" y="10"/>
                      <a:pt x="39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6" y="50"/>
                      <a:pt x="33" y="98"/>
                      <a:pt x="18" y="147"/>
                    </a:cubicBezTo>
                    <a:cubicBezTo>
                      <a:pt x="15" y="157"/>
                      <a:pt x="8" y="169"/>
                      <a:pt x="4" y="160"/>
                    </a:cubicBezTo>
                    <a:cubicBezTo>
                      <a:pt x="4" y="160"/>
                      <a:pt x="4" y="160"/>
                      <a:pt x="4" y="160"/>
                    </a:cubicBezTo>
                    <a:cubicBezTo>
                      <a:pt x="4" y="160"/>
                      <a:pt x="4" y="160"/>
                      <a:pt x="4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080">
                <a:extLst>
                  <a:ext uri="{FF2B5EF4-FFF2-40B4-BE49-F238E27FC236}">
                    <a16:creationId xmlns:a16="http://schemas.microsoft.com/office/drawing/2014/main" id="{2A0891D7-56BE-4E6E-9D85-830B614780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1" y="999"/>
                <a:ext cx="66" cy="257"/>
              </a:xfrm>
              <a:custGeom>
                <a:avLst/>
                <a:gdLst>
                  <a:gd name="T0" fmla="*/ 1 w 28"/>
                  <a:gd name="T1" fmla="*/ 93 h 109"/>
                  <a:gd name="T2" fmla="*/ 13 w 28"/>
                  <a:gd name="T3" fmla="*/ 16 h 109"/>
                  <a:gd name="T4" fmla="*/ 15 w 28"/>
                  <a:gd name="T5" fmla="*/ 0 h 109"/>
                  <a:gd name="T6" fmla="*/ 28 w 28"/>
                  <a:gd name="T7" fmla="*/ 0 h 109"/>
                  <a:gd name="T8" fmla="*/ 26 w 28"/>
                  <a:gd name="T9" fmla="*/ 17 h 109"/>
                  <a:gd name="T10" fmla="*/ 16 w 28"/>
                  <a:gd name="T11" fmla="*/ 94 h 109"/>
                  <a:gd name="T12" fmla="*/ 1 w 28"/>
                  <a:gd name="T13" fmla="*/ 93 h 109"/>
                  <a:gd name="T14" fmla="*/ 1 w 28"/>
                  <a:gd name="T15" fmla="*/ 93 h 109"/>
                  <a:gd name="T16" fmla="*/ 1 w 28"/>
                  <a:gd name="T17" fmla="*/ 9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09">
                    <a:moveTo>
                      <a:pt x="1" y="93"/>
                    </a:moveTo>
                    <a:cubicBezTo>
                      <a:pt x="0" y="78"/>
                      <a:pt x="10" y="33"/>
                      <a:pt x="13" y="16"/>
                    </a:cubicBezTo>
                    <a:cubicBezTo>
                      <a:pt x="13" y="11"/>
                      <a:pt x="14" y="5"/>
                      <a:pt x="1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6"/>
                      <a:pt x="26" y="11"/>
                      <a:pt x="26" y="17"/>
                    </a:cubicBezTo>
                    <a:cubicBezTo>
                      <a:pt x="24" y="35"/>
                      <a:pt x="20" y="80"/>
                      <a:pt x="16" y="94"/>
                    </a:cubicBezTo>
                    <a:cubicBezTo>
                      <a:pt x="12" y="109"/>
                      <a:pt x="2" y="109"/>
                      <a:pt x="1" y="93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1" y="93"/>
                      <a:pt x="1" y="93"/>
                      <a:pt x="1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1081">
                <a:extLst>
                  <a:ext uri="{FF2B5EF4-FFF2-40B4-BE49-F238E27FC236}">
                    <a16:creationId xmlns:a16="http://schemas.microsoft.com/office/drawing/2014/main" id="{A1CF648E-C867-4BCC-A156-3407EF35A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7" y="999"/>
                <a:ext cx="70" cy="203"/>
              </a:xfrm>
              <a:custGeom>
                <a:avLst/>
                <a:gdLst>
                  <a:gd name="T0" fmla="*/ 13 w 30"/>
                  <a:gd name="T1" fmla="*/ 66 h 86"/>
                  <a:gd name="T2" fmla="*/ 0 w 30"/>
                  <a:gd name="T3" fmla="*/ 0 h 86"/>
                  <a:gd name="T4" fmla="*/ 12 w 30"/>
                  <a:gd name="T5" fmla="*/ 0 h 86"/>
                  <a:gd name="T6" fmla="*/ 28 w 30"/>
                  <a:gd name="T7" fmla="*/ 64 h 86"/>
                  <a:gd name="T8" fmla="*/ 13 w 30"/>
                  <a:gd name="T9" fmla="*/ 66 h 86"/>
                  <a:gd name="T10" fmla="*/ 13 w 30"/>
                  <a:gd name="T11" fmla="*/ 66 h 86"/>
                  <a:gd name="T12" fmla="*/ 13 w 30"/>
                  <a:gd name="T13" fmla="*/ 6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6">
                    <a:moveTo>
                      <a:pt x="13" y="66"/>
                    </a:moveTo>
                    <a:cubicBezTo>
                      <a:pt x="10" y="54"/>
                      <a:pt x="4" y="26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1" y="26"/>
                      <a:pt x="30" y="55"/>
                      <a:pt x="28" y="64"/>
                    </a:cubicBezTo>
                    <a:cubicBezTo>
                      <a:pt x="26" y="71"/>
                      <a:pt x="19" y="8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82">
                <a:extLst>
                  <a:ext uri="{FF2B5EF4-FFF2-40B4-BE49-F238E27FC236}">
                    <a16:creationId xmlns:a16="http://schemas.microsoft.com/office/drawing/2014/main" id="{ACEF61AC-0C56-4826-A2C5-E0D0CFBFB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6" y="999"/>
                <a:ext cx="168" cy="413"/>
              </a:xfrm>
              <a:custGeom>
                <a:avLst/>
                <a:gdLst>
                  <a:gd name="T0" fmla="*/ 0 w 71"/>
                  <a:gd name="T1" fmla="*/ 169 h 175"/>
                  <a:gd name="T2" fmla="*/ 12 w 71"/>
                  <a:gd name="T3" fmla="*/ 131 h 175"/>
                  <a:gd name="T4" fmla="*/ 57 w 71"/>
                  <a:gd name="T5" fmla="*/ 56 h 175"/>
                  <a:gd name="T6" fmla="*/ 62 w 71"/>
                  <a:gd name="T7" fmla="*/ 0 h 175"/>
                  <a:gd name="T8" fmla="*/ 71 w 71"/>
                  <a:gd name="T9" fmla="*/ 0 h 175"/>
                  <a:gd name="T10" fmla="*/ 70 w 71"/>
                  <a:gd name="T11" fmla="*/ 13 h 175"/>
                  <a:gd name="T12" fmla="*/ 61 w 71"/>
                  <a:gd name="T13" fmla="*/ 83 h 175"/>
                  <a:gd name="T14" fmla="*/ 25 w 71"/>
                  <a:gd name="T15" fmla="*/ 137 h 175"/>
                  <a:gd name="T16" fmla="*/ 15 w 71"/>
                  <a:gd name="T17" fmla="*/ 171 h 175"/>
                  <a:gd name="T18" fmla="*/ 0 w 71"/>
                  <a:gd name="T19" fmla="*/ 169 h 175"/>
                  <a:gd name="T20" fmla="*/ 0 w 71"/>
                  <a:gd name="T21" fmla="*/ 169 h 175"/>
                  <a:gd name="T22" fmla="*/ 0 w 71"/>
                  <a:gd name="T23" fmla="*/ 169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175">
                    <a:moveTo>
                      <a:pt x="0" y="169"/>
                    </a:moveTo>
                    <a:cubicBezTo>
                      <a:pt x="0" y="168"/>
                      <a:pt x="11" y="134"/>
                      <a:pt x="12" y="131"/>
                    </a:cubicBezTo>
                    <a:cubicBezTo>
                      <a:pt x="21" y="116"/>
                      <a:pt x="55" y="79"/>
                      <a:pt x="57" y="56"/>
                    </a:cubicBezTo>
                    <a:cubicBezTo>
                      <a:pt x="59" y="37"/>
                      <a:pt x="60" y="19"/>
                      <a:pt x="62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0" y="4"/>
                      <a:pt x="70" y="9"/>
                      <a:pt x="70" y="13"/>
                    </a:cubicBezTo>
                    <a:cubicBezTo>
                      <a:pt x="69" y="28"/>
                      <a:pt x="71" y="62"/>
                      <a:pt x="61" y="83"/>
                    </a:cubicBezTo>
                    <a:cubicBezTo>
                      <a:pt x="51" y="104"/>
                      <a:pt x="31" y="125"/>
                      <a:pt x="25" y="137"/>
                    </a:cubicBezTo>
                    <a:cubicBezTo>
                      <a:pt x="20" y="146"/>
                      <a:pt x="23" y="165"/>
                      <a:pt x="15" y="171"/>
                    </a:cubicBezTo>
                    <a:cubicBezTo>
                      <a:pt x="10" y="175"/>
                      <a:pt x="2" y="175"/>
                      <a:pt x="0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69"/>
                      <a:pt x="0" y="169"/>
                      <a:pt x="0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083">
                <a:extLst>
                  <a:ext uri="{FF2B5EF4-FFF2-40B4-BE49-F238E27FC236}">
                    <a16:creationId xmlns:a16="http://schemas.microsoft.com/office/drawing/2014/main" id="{41D241BC-1AFF-4565-A88E-DD0981DFF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3" y="999"/>
                <a:ext cx="137" cy="373"/>
              </a:xfrm>
              <a:custGeom>
                <a:avLst/>
                <a:gdLst>
                  <a:gd name="T0" fmla="*/ 4 w 58"/>
                  <a:gd name="T1" fmla="*/ 145 h 158"/>
                  <a:gd name="T2" fmla="*/ 11 w 58"/>
                  <a:gd name="T3" fmla="*/ 127 h 158"/>
                  <a:gd name="T4" fmla="*/ 31 w 58"/>
                  <a:gd name="T5" fmla="*/ 84 h 158"/>
                  <a:gd name="T6" fmla="*/ 46 w 58"/>
                  <a:gd name="T7" fmla="*/ 0 h 158"/>
                  <a:gd name="T8" fmla="*/ 55 w 58"/>
                  <a:gd name="T9" fmla="*/ 0 h 158"/>
                  <a:gd name="T10" fmla="*/ 54 w 58"/>
                  <a:gd name="T11" fmla="*/ 59 h 158"/>
                  <a:gd name="T12" fmla="*/ 6 w 58"/>
                  <a:gd name="T13" fmla="*/ 155 h 158"/>
                  <a:gd name="T14" fmla="*/ 4 w 58"/>
                  <a:gd name="T15" fmla="*/ 145 h 158"/>
                  <a:gd name="T16" fmla="*/ 4 w 58"/>
                  <a:gd name="T17" fmla="*/ 145 h 158"/>
                  <a:gd name="T18" fmla="*/ 4 w 58"/>
                  <a:gd name="T19" fmla="*/ 14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158">
                    <a:moveTo>
                      <a:pt x="4" y="145"/>
                    </a:moveTo>
                    <a:cubicBezTo>
                      <a:pt x="5" y="138"/>
                      <a:pt x="3" y="137"/>
                      <a:pt x="11" y="127"/>
                    </a:cubicBezTo>
                    <a:cubicBezTo>
                      <a:pt x="19" y="117"/>
                      <a:pt x="26" y="96"/>
                      <a:pt x="31" y="84"/>
                    </a:cubicBezTo>
                    <a:cubicBezTo>
                      <a:pt x="43" y="53"/>
                      <a:pt x="42" y="28"/>
                      <a:pt x="46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20"/>
                      <a:pt x="58" y="41"/>
                      <a:pt x="54" y="59"/>
                    </a:cubicBezTo>
                    <a:cubicBezTo>
                      <a:pt x="49" y="79"/>
                      <a:pt x="24" y="147"/>
                      <a:pt x="6" y="155"/>
                    </a:cubicBezTo>
                    <a:cubicBezTo>
                      <a:pt x="0" y="158"/>
                      <a:pt x="3" y="151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084">
                <a:extLst>
                  <a:ext uri="{FF2B5EF4-FFF2-40B4-BE49-F238E27FC236}">
                    <a16:creationId xmlns:a16="http://schemas.microsoft.com/office/drawing/2014/main" id="{7106F27B-5C0E-42F4-8BB9-67533962D4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8" y="999"/>
                <a:ext cx="92" cy="463"/>
              </a:xfrm>
              <a:custGeom>
                <a:avLst/>
                <a:gdLst>
                  <a:gd name="T0" fmla="*/ 1 w 39"/>
                  <a:gd name="T1" fmla="*/ 184 h 196"/>
                  <a:gd name="T2" fmla="*/ 20 w 39"/>
                  <a:gd name="T3" fmla="*/ 149 h 196"/>
                  <a:gd name="T4" fmla="*/ 17 w 39"/>
                  <a:gd name="T5" fmla="*/ 88 h 196"/>
                  <a:gd name="T6" fmla="*/ 20 w 39"/>
                  <a:gd name="T7" fmla="*/ 52 h 196"/>
                  <a:gd name="T8" fmla="*/ 19 w 39"/>
                  <a:gd name="T9" fmla="*/ 0 h 196"/>
                  <a:gd name="T10" fmla="*/ 27 w 39"/>
                  <a:gd name="T11" fmla="*/ 0 h 196"/>
                  <a:gd name="T12" fmla="*/ 31 w 39"/>
                  <a:gd name="T13" fmla="*/ 51 h 196"/>
                  <a:gd name="T14" fmla="*/ 35 w 39"/>
                  <a:gd name="T15" fmla="*/ 107 h 196"/>
                  <a:gd name="T16" fmla="*/ 14 w 39"/>
                  <a:gd name="T17" fmla="*/ 192 h 196"/>
                  <a:gd name="T18" fmla="*/ 1 w 39"/>
                  <a:gd name="T19" fmla="*/ 184 h 196"/>
                  <a:gd name="T20" fmla="*/ 1 w 39"/>
                  <a:gd name="T21" fmla="*/ 184 h 196"/>
                  <a:gd name="T22" fmla="*/ 1 w 39"/>
                  <a:gd name="T23" fmla="*/ 184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" h="196">
                    <a:moveTo>
                      <a:pt x="1" y="184"/>
                    </a:moveTo>
                    <a:cubicBezTo>
                      <a:pt x="0" y="172"/>
                      <a:pt x="17" y="160"/>
                      <a:pt x="20" y="149"/>
                    </a:cubicBezTo>
                    <a:cubicBezTo>
                      <a:pt x="28" y="125"/>
                      <a:pt x="18" y="110"/>
                      <a:pt x="17" y="88"/>
                    </a:cubicBezTo>
                    <a:cubicBezTo>
                      <a:pt x="17" y="78"/>
                      <a:pt x="21" y="85"/>
                      <a:pt x="20" y="52"/>
                    </a:cubicBezTo>
                    <a:cubicBezTo>
                      <a:pt x="20" y="41"/>
                      <a:pt x="19" y="21"/>
                      <a:pt x="19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21"/>
                      <a:pt x="31" y="40"/>
                      <a:pt x="31" y="51"/>
                    </a:cubicBezTo>
                    <a:cubicBezTo>
                      <a:pt x="33" y="76"/>
                      <a:pt x="31" y="84"/>
                      <a:pt x="35" y="107"/>
                    </a:cubicBezTo>
                    <a:cubicBezTo>
                      <a:pt x="39" y="124"/>
                      <a:pt x="31" y="179"/>
                      <a:pt x="14" y="192"/>
                    </a:cubicBezTo>
                    <a:cubicBezTo>
                      <a:pt x="8" y="196"/>
                      <a:pt x="1" y="191"/>
                      <a:pt x="1" y="184"/>
                    </a:cubicBezTo>
                    <a:cubicBezTo>
                      <a:pt x="1" y="184"/>
                      <a:pt x="1" y="184"/>
                      <a:pt x="1" y="184"/>
                    </a:cubicBezTo>
                    <a:cubicBezTo>
                      <a:pt x="1" y="184"/>
                      <a:pt x="1" y="184"/>
                      <a:pt x="1" y="1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085">
                <a:extLst>
                  <a:ext uri="{FF2B5EF4-FFF2-40B4-BE49-F238E27FC236}">
                    <a16:creationId xmlns:a16="http://schemas.microsoft.com/office/drawing/2014/main" id="{20788A9F-04A9-4E06-BE2A-8B4C56228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5" y="999"/>
                <a:ext cx="222" cy="1022"/>
              </a:xfrm>
              <a:custGeom>
                <a:avLst/>
                <a:gdLst>
                  <a:gd name="T0" fmla="*/ 13 w 94"/>
                  <a:gd name="T1" fmla="*/ 412 h 433"/>
                  <a:gd name="T2" fmla="*/ 31 w 94"/>
                  <a:gd name="T3" fmla="*/ 404 h 433"/>
                  <a:gd name="T4" fmla="*/ 31 w 94"/>
                  <a:gd name="T5" fmla="*/ 404 h 433"/>
                  <a:gd name="T6" fmla="*/ 62 w 94"/>
                  <a:gd name="T7" fmla="*/ 304 h 433"/>
                  <a:gd name="T8" fmla="*/ 81 w 94"/>
                  <a:gd name="T9" fmla="*/ 125 h 433"/>
                  <a:gd name="T10" fmla="*/ 92 w 94"/>
                  <a:gd name="T11" fmla="*/ 0 h 433"/>
                  <a:gd name="T12" fmla="*/ 94 w 94"/>
                  <a:gd name="T13" fmla="*/ 0 h 433"/>
                  <a:gd name="T14" fmla="*/ 71 w 94"/>
                  <a:gd name="T15" fmla="*/ 278 h 433"/>
                  <a:gd name="T16" fmla="*/ 69 w 94"/>
                  <a:gd name="T17" fmla="*/ 334 h 433"/>
                  <a:gd name="T18" fmla="*/ 35 w 94"/>
                  <a:gd name="T19" fmla="*/ 422 h 433"/>
                  <a:gd name="T20" fmla="*/ 13 w 94"/>
                  <a:gd name="T21" fmla="*/ 429 h 433"/>
                  <a:gd name="T22" fmla="*/ 13 w 94"/>
                  <a:gd name="T23" fmla="*/ 412 h 433"/>
                  <a:gd name="T24" fmla="*/ 13 w 94"/>
                  <a:gd name="T25" fmla="*/ 412 h 433"/>
                  <a:gd name="T26" fmla="*/ 13 w 94"/>
                  <a:gd name="T27" fmla="*/ 412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4" h="433">
                    <a:moveTo>
                      <a:pt x="13" y="412"/>
                    </a:moveTo>
                    <a:cubicBezTo>
                      <a:pt x="31" y="404"/>
                      <a:pt x="31" y="404"/>
                      <a:pt x="31" y="404"/>
                    </a:cubicBezTo>
                    <a:cubicBezTo>
                      <a:pt x="31" y="404"/>
                      <a:pt x="31" y="404"/>
                      <a:pt x="31" y="404"/>
                    </a:cubicBezTo>
                    <a:cubicBezTo>
                      <a:pt x="51" y="372"/>
                      <a:pt x="61" y="341"/>
                      <a:pt x="62" y="304"/>
                    </a:cubicBezTo>
                    <a:cubicBezTo>
                      <a:pt x="64" y="227"/>
                      <a:pt x="73" y="210"/>
                      <a:pt x="81" y="125"/>
                    </a:cubicBezTo>
                    <a:cubicBezTo>
                      <a:pt x="84" y="93"/>
                      <a:pt x="88" y="36"/>
                      <a:pt x="92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0" y="95"/>
                      <a:pt x="84" y="192"/>
                      <a:pt x="71" y="278"/>
                    </a:cubicBezTo>
                    <a:cubicBezTo>
                      <a:pt x="70" y="291"/>
                      <a:pt x="72" y="309"/>
                      <a:pt x="69" y="334"/>
                    </a:cubicBezTo>
                    <a:cubicBezTo>
                      <a:pt x="66" y="356"/>
                      <a:pt x="51" y="404"/>
                      <a:pt x="35" y="422"/>
                    </a:cubicBezTo>
                    <a:cubicBezTo>
                      <a:pt x="34" y="424"/>
                      <a:pt x="15" y="433"/>
                      <a:pt x="13" y="429"/>
                    </a:cubicBezTo>
                    <a:cubicBezTo>
                      <a:pt x="11" y="425"/>
                      <a:pt x="0" y="418"/>
                      <a:pt x="13" y="412"/>
                    </a:cubicBezTo>
                    <a:cubicBezTo>
                      <a:pt x="13" y="412"/>
                      <a:pt x="13" y="412"/>
                      <a:pt x="13" y="412"/>
                    </a:cubicBezTo>
                    <a:cubicBezTo>
                      <a:pt x="13" y="412"/>
                      <a:pt x="13" y="412"/>
                      <a:pt x="13" y="4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086">
                <a:extLst>
                  <a:ext uri="{FF2B5EF4-FFF2-40B4-BE49-F238E27FC236}">
                    <a16:creationId xmlns:a16="http://schemas.microsoft.com/office/drawing/2014/main" id="{3C0A727A-D0C6-4824-A814-2934381C0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4" y="999"/>
                <a:ext cx="139" cy="828"/>
              </a:xfrm>
              <a:custGeom>
                <a:avLst/>
                <a:gdLst>
                  <a:gd name="T0" fmla="*/ 34 w 59"/>
                  <a:gd name="T1" fmla="*/ 332 h 351"/>
                  <a:gd name="T2" fmla="*/ 18 w 59"/>
                  <a:gd name="T3" fmla="*/ 194 h 351"/>
                  <a:gd name="T4" fmla="*/ 6 w 59"/>
                  <a:gd name="T5" fmla="*/ 38 h 351"/>
                  <a:gd name="T6" fmla="*/ 0 w 59"/>
                  <a:gd name="T7" fmla="*/ 0 h 351"/>
                  <a:gd name="T8" fmla="*/ 8 w 59"/>
                  <a:gd name="T9" fmla="*/ 0 h 351"/>
                  <a:gd name="T10" fmla="*/ 15 w 59"/>
                  <a:gd name="T11" fmla="*/ 37 h 351"/>
                  <a:gd name="T12" fmla="*/ 30 w 59"/>
                  <a:gd name="T13" fmla="*/ 192 h 351"/>
                  <a:gd name="T14" fmla="*/ 37 w 59"/>
                  <a:gd name="T15" fmla="*/ 304 h 351"/>
                  <a:gd name="T16" fmla="*/ 34 w 59"/>
                  <a:gd name="T17" fmla="*/ 332 h 351"/>
                  <a:gd name="T18" fmla="*/ 34 w 59"/>
                  <a:gd name="T19" fmla="*/ 332 h 351"/>
                  <a:gd name="T20" fmla="*/ 34 w 59"/>
                  <a:gd name="T21" fmla="*/ 332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9" h="351">
                    <a:moveTo>
                      <a:pt x="34" y="332"/>
                    </a:moveTo>
                    <a:cubicBezTo>
                      <a:pt x="11" y="315"/>
                      <a:pt x="25" y="224"/>
                      <a:pt x="18" y="194"/>
                    </a:cubicBezTo>
                    <a:cubicBezTo>
                      <a:pt x="6" y="147"/>
                      <a:pt x="9" y="89"/>
                      <a:pt x="6" y="38"/>
                    </a:cubicBezTo>
                    <a:cubicBezTo>
                      <a:pt x="5" y="26"/>
                      <a:pt x="2" y="13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13"/>
                      <a:pt x="14" y="26"/>
                      <a:pt x="15" y="37"/>
                    </a:cubicBezTo>
                    <a:cubicBezTo>
                      <a:pt x="21" y="89"/>
                      <a:pt x="17" y="142"/>
                      <a:pt x="30" y="192"/>
                    </a:cubicBezTo>
                    <a:cubicBezTo>
                      <a:pt x="39" y="227"/>
                      <a:pt x="31" y="269"/>
                      <a:pt x="37" y="304"/>
                    </a:cubicBezTo>
                    <a:cubicBezTo>
                      <a:pt x="39" y="312"/>
                      <a:pt x="59" y="351"/>
                      <a:pt x="34" y="332"/>
                    </a:cubicBezTo>
                    <a:cubicBezTo>
                      <a:pt x="34" y="332"/>
                      <a:pt x="34" y="332"/>
                      <a:pt x="34" y="332"/>
                    </a:cubicBezTo>
                    <a:cubicBezTo>
                      <a:pt x="34" y="332"/>
                      <a:pt x="34" y="332"/>
                      <a:pt x="34" y="3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087">
                <a:extLst>
                  <a:ext uri="{FF2B5EF4-FFF2-40B4-BE49-F238E27FC236}">
                    <a16:creationId xmlns:a16="http://schemas.microsoft.com/office/drawing/2014/main" id="{CD14635D-991B-4185-8DC5-BC4543141A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8" y="999"/>
                <a:ext cx="333" cy="729"/>
              </a:xfrm>
              <a:custGeom>
                <a:avLst/>
                <a:gdLst>
                  <a:gd name="T0" fmla="*/ 121 w 141"/>
                  <a:gd name="T1" fmla="*/ 308 h 309"/>
                  <a:gd name="T2" fmla="*/ 90 w 141"/>
                  <a:gd name="T3" fmla="*/ 278 h 309"/>
                  <a:gd name="T4" fmla="*/ 64 w 141"/>
                  <a:gd name="T5" fmla="*/ 213 h 309"/>
                  <a:gd name="T6" fmla="*/ 22 w 141"/>
                  <a:gd name="T7" fmla="*/ 58 h 309"/>
                  <a:gd name="T8" fmla="*/ 0 w 141"/>
                  <a:gd name="T9" fmla="*/ 0 h 309"/>
                  <a:gd name="T10" fmla="*/ 7 w 141"/>
                  <a:gd name="T11" fmla="*/ 0 h 309"/>
                  <a:gd name="T12" fmla="*/ 48 w 141"/>
                  <a:gd name="T13" fmla="*/ 112 h 309"/>
                  <a:gd name="T14" fmla="*/ 111 w 141"/>
                  <a:gd name="T15" fmla="*/ 278 h 309"/>
                  <a:gd name="T16" fmla="*/ 121 w 141"/>
                  <a:gd name="T17" fmla="*/ 308 h 309"/>
                  <a:gd name="T18" fmla="*/ 121 w 141"/>
                  <a:gd name="T19" fmla="*/ 308 h 309"/>
                  <a:gd name="T20" fmla="*/ 121 w 141"/>
                  <a:gd name="T21" fmla="*/ 308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1" h="309">
                    <a:moveTo>
                      <a:pt x="121" y="308"/>
                    </a:moveTo>
                    <a:cubicBezTo>
                      <a:pt x="119" y="309"/>
                      <a:pt x="93" y="282"/>
                      <a:pt x="90" y="278"/>
                    </a:cubicBezTo>
                    <a:cubicBezTo>
                      <a:pt x="82" y="266"/>
                      <a:pt x="72" y="238"/>
                      <a:pt x="64" y="213"/>
                    </a:cubicBezTo>
                    <a:cubicBezTo>
                      <a:pt x="49" y="161"/>
                      <a:pt x="36" y="110"/>
                      <a:pt x="22" y="58"/>
                    </a:cubicBezTo>
                    <a:cubicBezTo>
                      <a:pt x="17" y="38"/>
                      <a:pt x="9" y="19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24" y="35"/>
                      <a:pt x="38" y="71"/>
                      <a:pt x="48" y="112"/>
                    </a:cubicBezTo>
                    <a:cubicBezTo>
                      <a:pt x="60" y="158"/>
                      <a:pt x="79" y="246"/>
                      <a:pt x="111" y="278"/>
                    </a:cubicBezTo>
                    <a:cubicBezTo>
                      <a:pt x="116" y="283"/>
                      <a:pt x="141" y="305"/>
                      <a:pt x="121" y="308"/>
                    </a:cubicBezTo>
                    <a:cubicBezTo>
                      <a:pt x="121" y="308"/>
                      <a:pt x="121" y="308"/>
                      <a:pt x="121" y="308"/>
                    </a:cubicBezTo>
                    <a:cubicBezTo>
                      <a:pt x="121" y="308"/>
                      <a:pt x="121" y="308"/>
                      <a:pt x="121" y="3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088">
                <a:extLst>
                  <a:ext uri="{FF2B5EF4-FFF2-40B4-BE49-F238E27FC236}">
                    <a16:creationId xmlns:a16="http://schemas.microsoft.com/office/drawing/2014/main" id="{968ACE19-25B7-45D2-8CFB-D8AD13EF6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5" y="999"/>
                <a:ext cx="309" cy="642"/>
              </a:xfrm>
              <a:custGeom>
                <a:avLst/>
                <a:gdLst>
                  <a:gd name="T0" fmla="*/ 8 w 131"/>
                  <a:gd name="T1" fmla="*/ 263 h 272"/>
                  <a:gd name="T2" fmla="*/ 41 w 131"/>
                  <a:gd name="T3" fmla="*/ 161 h 272"/>
                  <a:gd name="T4" fmla="*/ 74 w 131"/>
                  <a:gd name="T5" fmla="*/ 130 h 272"/>
                  <a:gd name="T6" fmla="*/ 99 w 131"/>
                  <a:gd name="T7" fmla="*/ 98 h 272"/>
                  <a:gd name="T8" fmla="*/ 122 w 131"/>
                  <a:gd name="T9" fmla="*/ 0 h 272"/>
                  <a:gd name="T10" fmla="*/ 127 w 131"/>
                  <a:gd name="T11" fmla="*/ 0 h 272"/>
                  <a:gd name="T12" fmla="*/ 107 w 131"/>
                  <a:gd name="T13" fmla="*/ 102 h 272"/>
                  <a:gd name="T14" fmla="*/ 76 w 131"/>
                  <a:gd name="T15" fmla="*/ 151 h 272"/>
                  <a:gd name="T16" fmla="*/ 38 w 131"/>
                  <a:gd name="T17" fmla="*/ 181 h 272"/>
                  <a:gd name="T18" fmla="*/ 24 w 131"/>
                  <a:gd name="T19" fmla="*/ 220 h 272"/>
                  <a:gd name="T20" fmla="*/ 23 w 131"/>
                  <a:gd name="T21" fmla="*/ 262 h 272"/>
                  <a:gd name="T22" fmla="*/ 8 w 131"/>
                  <a:gd name="T23" fmla="*/ 263 h 272"/>
                  <a:gd name="T24" fmla="*/ 8 w 131"/>
                  <a:gd name="T25" fmla="*/ 263 h 272"/>
                  <a:gd name="T26" fmla="*/ 8 w 131"/>
                  <a:gd name="T27" fmla="*/ 263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1" h="272">
                    <a:moveTo>
                      <a:pt x="8" y="263"/>
                    </a:moveTo>
                    <a:cubicBezTo>
                      <a:pt x="0" y="241"/>
                      <a:pt x="21" y="174"/>
                      <a:pt x="41" y="161"/>
                    </a:cubicBezTo>
                    <a:cubicBezTo>
                      <a:pt x="63" y="147"/>
                      <a:pt x="61" y="151"/>
                      <a:pt x="74" y="130"/>
                    </a:cubicBezTo>
                    <a:cubicBezTo>
                      <a:pt x="79" y="122"/>
                      <a:pt x="93" y="105"/>
                      <a:pt x="99" y="98"/>
                    </a:cubicBezTo>
                    <a:cubicBezTo>
                      <a:pt x="125" y="65"/>
                      <a:pt x="123" y="37"/>
                      <a:pt x="12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36"/>
                      <a:pt x="130" y="72"/>
                      <a:pt x="107" y="102"/>
                    </a:cubicBezTo>
                    <a:cubicBezTo>
                      <a:pt x="94" y="119"/>
                      <a:pt x="86" y="134"/>
                      <a:pt x="76" y="151"/>
                    </a:cubicBezTo>
                    <a:cubicBezTo>
                      <a:pt x="69" y="161"/>
                      <a:pt x="44" y="170"/>
                      <a:pt x="38" y="181"/>
                    </a:cubicBezTo>
                    <a:cubicBezTo>
                      <a:pt x="33" y="190"/>
                      <a:pt x="27" y="210"/>
                      <a:pt x="24" y="220"/>
                    </a:cubicBezTo>
                    <a:cubicBezTo>
                      <a:pt x="21" y="230"/>
                      <a:pt x="25" y="253"/>
                      <a:pt x="23" y="262"/>
                    </a:cubicBezTo>
                    <a:cubicBezTo>
                      <a:pt x="20" y="271"/>
                      <a:pt x="11" y="272"/>
                      <a:pt x="8" y="263"/>
                    </a:cubicBezTo>
                    <a:cubicBezTo>
                      <a:pt x="8" y="263"/>
                      <a:pt x="8" y="263"/>
                      <a:pt x="8" y="263"/>
                    </a:cubicBezTo>
                    <a:cubicBezTo>
                      <a:pt x="8" y="263"/>
                      <a:pt x="8" y="263"/>
                      <a:pt x="8" y="2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089">
                <a:extLst>
                  <a:ext uri="{FF2B5EF4-FFF2-40B4-BE49-F238E27FC236}">
                    <a16:creationId xmlns:a16="http://schemas.microsoft.com/office/drawing/2014/main" id="{99AF4D85-F6D1-4AD1-A0BE-9E696FD02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7" y="999"/>
                <a:ext cx="248" cy="651"/>
              </a:xfrm>
              <a:custGeom>
                <a:avLst/>
                <a:gdLst>
                  <a:gd name="T0" fmla="*/ 89 w 105"/>
                  <a:gd name="T1" fmla="*/ 269 h 276"/>
                  <a:gd name="T2" fmla="*/ 79 w 105"/>
                  <a:gd name="T3" fmla="*/ 238 h 276"/>
                  <a:gd name="T4" fmla="*/ 60 w 105"/>
                  <a:gd name="T5" fmla="*/ 201 h 276"/>
                  <a:gd name="T6" fmla="*/ 14 w 105"/>
                  <a:gd name="T7" fmla="*/ 71 h 276"/>
                  <a:gd name="T8" fmla="*/ 0 w 105"/>
                  <a:gd name="T9" fmla="*/ 13 h 276"/>
                  <a:gd name="T10" fmla="*/ 0 w 105"/>
                  <a:gd name="T11" fmla="*/ 0 h 276"/>
                  <a:gd name="T12" fmla="*/ 7 w 105"/>
                  <a:gd name="T13" fmla="*/ 0 h 276"/>
                  <a:gd name="T14" fmla="*/ 31 w 105"/>
                  <a:gd name="T15" fmla="*/ 106 h 276"/>
                  <a:gd name="T16" fmla="*/ 71 w 105"/>
                  <a:gd name="T17" fmla="*/ 194 h 276"/>
                  <a:gd name="T18" fmla="*/ 104 w 105"/>
                  <a:gd name="T19" fmla="*/ 267 h 276"/>
                  <a:gd name="T20" fmla="*/ 89 w 105"/>
                  <a:gd name="T21" fmla="*/ 269 h 276"/>
                  <a:gd name="T22" fmla="*/ 89 w 105"/>
                  <a:gd name="T23" fmla="*/ 269 h 276"/>
                  <a:gd name="T24" fmla="*/ 89 w 105"/>
                  <a:gd name="T25" fmla="*/ 269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" h="276">
                    <a:moveTo>
                      <a:pt x="89" y="269"/>
                    </a:moveTo>
                    <a:cubicBezTo>
                      <a:pt x="84" y="263"/>
                      <a:pt x="81" y="246"/>
                      <a:pt x="79" y="238"/>
                    </a:cubicBezTo>
                    <a:cubicBezTo>
                      <a:pt x="74" y="224"/>
                      <a:pt x="70" y="214"/>
                      <a:pt x="60" y="201"/>
                    </a:cubicBezTo>
                    <a:cubicBezTo>
                      <a:pt x="27" y="155"/>
                      <a:pt x="22" y="124"/>
                      <a:pt x="14" y="71"/>
                    </a:cubicBezTo>
                    <a:cubicBezTo>
                      <a:pt x="11" y="51"/>
                      <a:pt x="5" y="32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7" y="36"/>
                      <a:pt x="24" y="69"/>
                      <a:pt x="31" y="106"/>
                    </a:cubicBezTo>
                    <a:cubicBezTo>
                      <a:pt x="38" y="142"/>
                      <a:pt x="48" y="164"/>
                      <a:pt x="71" y="194"/>
                    </a:cubicBezTo>
                    <a:cubicBezTo>
                      <a:pt x="81" y="207"/>
                      <a:pt x="105" y="253"/>
                      <a:pt x="104" y="267"/>
                    </a:cubicBezTo>
                    <a:cubicBezTo>
                      <a:pt x="103" y="275"/>
                      <a:pt x="94" y="276"/>
                      <a:pt x="89" y="269"/>
                    </a:cubicBezTo>
                    <a:cubicBezTo>
                      <a:pt x="89" y="269"/>
                      <a:pt x="89" y="269"/>
                      <a:pt x="89" y="269"/>
                    </a:cubicBezTo>
                    <a:cubicBezTo>
                      <a:pt x="89" y="269"/>
                      <a:pt x="89" y="269"/>
                      <a:pt x="89" y="2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090">
                <a:extLst>
                  <a:ext uri="{FF2B5EF4-FFF2-40B4-BE49-F238E27FC236}">
                    <a16:creationId xmlns:a16="http://schemas.microsoft.com/office/drawing/2014/main" id="{8398C46B-48A7-452E-A9A3-4900D57315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999"/>
                <a:ext cx="387" cy="2143"/>
              </a:xfrm>
              <a:custGeom>
                <a:avLst/>
                <a:gdLst>
                  <a:gd name="T0" fmla="*/ 119 w 164"/>
                  <a:gd name="T1" fmla="*/ 881 h 908"/>
                  <a:gd name="T2" fmla="*/ 128 w 164"/>
                  <a:gd name="T3" fmla="*/ 791 h 908"/>
                  <a:gd name="T4" fmla="*/ 117 w 164"/>
                  <a:gd name="T5" fmla="*/ 638 h 908"/>
                  <a:gd name="T6" fmla="*/ 109 w 164"/>
                  <a:gd name="T7" fmla="*/ 611 h 908"/>
                  <a:gd name="T8" fmla="*/ 95 w 164"/>
                  <a:gd name="T9" fmla="*/ 548 h 908"/>
                  <a:gd name="T10" fmla="*/ 82 w 164"/>
                  <a:gd name="T11" fmla="*/ 420 h 908"/>
                  <a:gd name="T12" fmla="*/ 67 w 164"/>
                  <a:gd name="T13" fmla="*/ 307 h 908"/>
                  <a:gd name="T14" fmla="*/ 28 w 164"/>
                  <a:gd name="T15" fmla="*/ 155 h 908"/>
                  <a:gd name="T16" fmla="*/ 0 w 164"/>
                  <a:gd name="T17" fmla="*/ 0 h 908"/>
                  <a:gd name="T18" fmla="*/ 17 w 164"/>
                  <a:gd name="T19" fmla="*/ 0 h 908"/>
                  <a:gd name="T20" fmla="*/ 61 w 164"/>
                  <a:gd name="T21" fmla="*/ 205 h 908"/>
                  <a:gd name="T22" fmla="*/ 87 w 164"/>
                  <a:gd name="T23" fmla="*/ 289 h 908"/>
                  <a:gd name="T24" fmla="*/ 104 w 164"/>
                  <a:gd name="T25" fmla="*/ 396 h 908"/>
                  <a:gd name="T26" fmla="*/ 138 w 164"/>
                  <a:gd name="T27" fmla="*/ 619 h 908"/>
                  <a:gd name="T28" fmla="*/ 148 w 164"/>
                  <a:gd name="T29" fmla="*/ 724 h 908"/>
                  <a:gd name="T30" fmla="*/ 147 w 164"/>
                  <a:gd name="T31" fmla="*/ 884 h 908"/>
                  <a:gd name="T32" fmla="*/ 119 w 164"/>
                  <a:gd name="T33" fmla="*/ 881 h 908"/>
                  <a:gd name="T34" fmla="*/ 119 w 164"/>
                  <a:gd name="T35" fmla="*/ 881 h 908"/>
                  <a:gd name="T36" fmla="*/ 119 w 164"/>
                  <a:gd name="T37" fmla="*/ 881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4" h="908">
                    <a:moveTo>
                      <a:pt x="119" y="881"/>
                    </a:moveTo>
                    <a:cubicBezTo>
                      <a:pt x="115" y="862"/>
                      <a:pt x="128" y="823"/>
                      <a:pt x="128" y="791"/>
                    </a:cubicBezTo>
                    <a:cubicBezTo>
                      <a:pt x="128" y="742"/>
                      <a:pt x="121" y="688"/>
                      <a:pt x="117" y="638"/>
                    </a:cubicBezTo>
                    <a:cubicBezTo>
                      <a:pt x="116" y="624"/>
                      <a:pt x="112" y="620"/>
                      <a:pt x="109" y="611"/>
                    </a:cubicBezTo>
                    <a:cubicBezTo>
                      <a:pt x="102" y="590"/>
                      <a:pt x="99" y="570"/>
                      <a:pt x="95" y="548"/>
                    </a:cubicBezTo>
                    <a:cubicBezTo>
                      <a:pt x="88" y="506"/>
                      <a:pt x="84" y="462"/>
                      <a:pt x="82" y="420"/>
                    </a:cubicBezTo>
                    <a:cubicBezTo>
                      <a:pt x="80" y="381"/>
                      <a:pt x="72" y="346"/>
                      <a:pt x="67" y="307"/>
                    </a:cubicBezTo>
                    <a:cubicBezTo>
                      <a:pt x="61" y="254"/>
                      <a:pt x="41" y="207"/>
                      <a:pt x="28" y="155"/>
                    </a:cubicBezTo>
                    <a:cubicBezTo>
                      <a:pt x="14" y="104"/>
                      <a:pt x="6" y="52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5" y="68"/>
                      <a:pt x="39" y="142"/>
                      <a:pt x="61" y="205"/>
                    </a:cubicBezTo>
                    <a:cubicBezTo>
                      <a:pt x="71" y="234"/>
                      <a:pt x="82" y="259"/>
                      <a:pt x="87" y="289"/>
                    </a:cubicBezTo>
                    <a:cubicBezTo>
                      <a:pt x="92" y="325"/>
                      <a:pt x="101" y="361"/>
                      <a:pt x="104" y="396"/>
                    </a:cubicBezTo>
                    <a:cubicBezTo>
                      <a:pt x="110" y="473"/>
                      <a:pt x="117" y="545"/>
                      <a:pt x="138" y="619"/>
                    </a:cubicBezTo>
                    <a:cubicBezTo>
                      <a:pt x="144" y="641"/>
                      <a:pt x="146" y="701"/>
                      <a:pt x="148" y="724"/>
                    </a:cubicBezTo>
                    <a:cubicBezTo>
                      <a:pt x="152" y="775"/>
                      <a:pt x="164" y="835"/>
                      <a:pt x="147" y="884"/>
                    </a:cubicBezTo>
                    <a:cubicBezTo>
                      <a:pt x="139" y="908"/>
                      <a:pt x="123" y="900"/>
                      <a:pt x="119" y="881"/>
                    </a:cubicBezTo>
                    <a:cubicBezTo>
                      <a:pt x="119" y="881"/>
                      <a:pt x="119" y="881"/>
                      <a:pt x="119" y="881"/>
                    </a:cubicBezTo>
                    <a:cubicBezTo>
                      <a:pt x="119" y="881"/>
                      <a:pt x="119" y="881"/>
                      <a:pt x="119" y="8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091">
                <a:extLst>
                  <a:ext uri="{FF2B5EF4-FFF2-40B4-BE49-F238E27FC236}">
                    <a16:creationId xmlns:a16="http://schemas.microsoft.com/office/drawing/2014/main" id="{481E3189-D8B7-4647-8C72-4DC94B819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5" y="999"/>
                <a:ext cx="191" cy="1966"/>
              </a:xfrm>
              <a:custGeom>
                <a:avLst/>
                <a:gdLst>
                  <a:gd name="T0" fmla="*/ 6 w 81"/>
                  <a:gd name="T1" fmla="*/ 815 h 833"/>
                  <a:gd name="T2" fmla="*/ 18 w 81"/>
                  <a:gd name="T3" fmla="*/ 732 h 833"/>
                  <a:gd name="T4" fmla="*/ 35 w 81"/>
                  <a:gd name="T5" fmla="*/ 665 h 833"/>
                  <a:gd name="T6" fmla="*/ 56 w 81"/>
                  <a:gd name="T7" fmla="*/ 261 h 833"/>
                  <a:gd name="T8" fmla="*/ 57 w 81"/>
                  <a:gd name="T9" fmla="*/ 256 h 833"/>
                  <a:gd name="T10" fmla="*/ 57 w 81"/>
                  <a:gd name="T11" fmla="*/ 252 h 833"/>
                  <a:gd name="T12" fmla="*/ 57 w 81"/>
                  <a:gd name="T13" fmla="*/ 252 h 833"/>
                  <a:gd name="T14" fmla="*/ 58 w 81"/>
                  <a:gd name="T15" fmla="*/ 238 h 833"/>
                  <a:gd name="T16" fmla="*/ 58 w 81"/>
                  <a:gd name="T17" fmla="*/ 238 h 833"/>
                  <a:gd name="T18" fmla="*/ 58 w 81"/>
                  <a:gd name="T19" fmla="*/ 232 h 833"/>
                  <a:gd name="T20" fmla="*/ 57 w 81"/>
                  <a:gd name="T21" fmla="*/ 183 h 833"/>
                  <a:gd name="T22" fmla="*/ 49 w 81"/>
                  <a:gd name="T23" fmla="*/ 0 h 833"/>
                  <a:gd name="T24" fmla="*/ 59 w 81"/>
                  <a:gd name="T25" fmla="*/ 0 h 833"/>
                  <a:gd name="T26" fmla="*/ 63 w 81"/>
                  <a:gd name="T27" fmla="*/ 100 h 833"/>
                  <a:gd name="T28" fmla="*/ 75 w 81"/>
                  <a:gd name="T29" fmla="*/ 209 h 833"/>
                  <a:gd name="T30" fmla="*/ 75 w 81"/>
                  <a:gd name="T31" fmla="*/ 232 h 833"/>
                  <a:gd name="T32" fmla="*/ 75 w 81"/>
                  <a:gd name="T33" fmla="*/ 238 h 833"/>
                  <a:gd name="T34" fmla="*/ 75 w 81"/>
                  <a:gd name="T35" fmla="*/ 238 h 833"/>
                  <a:gd name="T36" fmla="*/ 75 w 81"/>
                  <a:gd name="T37" fmla="*/ 251 h 833"/>
                  <a:gd name="T38" fmla="*/ 75 w 81"/>
                  <a:gd name="T39" fmla="*/ 251 h 833"/>
                  <a:gd name="T40" fmla="*/ 75 w 81"/>
                  <a:gd name="T41" fmla="*/ 256 h 833"/>
                  <a:gd name="T42" fmla="*/ 75 w 81"/>
                  <a:gd name="T43" fmla="*/ 262 h 833"/>
                  <a:gd name="T44" fmla="*/ 67 w 81"/>
                  <a:gd name="T45" fmla="*/ 633 h 833"/>
                  <a:gd name="T46" fmla="*/ 44 w 81"/>
                  <a:gd name="T47" fmla="*/ 742 h 833"/>
                  <a:gd name="T48" fmla="*/ 36 w 81"/>
                  <a:gd name="T49" fmla="*/ 818 h 833"/>
                  <a:gd name="T50" fmla="*/ 6 w 81"/>
                  <a:gd name="T51" fmla="*/ 815 h 833"/>
                  <a:gd name="T52" fmla="*/ 6 w 81"/>
                  <a:gd name="T53" fmla="*/ 815 h 833"/>
                  <a:gd name="T54" fmla="*/ 6 w 81"/>
                  <a:gd name="T55" fmla="*/ 815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1" h="833">
                    <a:moveTo>
                      <a:pt x="6" y="815"/>
                    </a:moveTo>
                    <a:cubicBezTo>
                      <a:pt x="0" y="798"/>
                      <a:pt x="11" y="747"/>
                      <a:pt x="18" y="732"/>
                    </a:cubicBezTo>
                    <a:cubicBezTo>
                      <a:pt x="29" y="708"/>
                      <a:pt x="31" y="691"/>
                      <a:pt x="35" y="665"/>
                    </a:cubicBezTo>
                    <a:cubicBezTo>
                      <a:pt x="56" y="533"/>
                      <a:pt x="47" y="397"/>
                      <a:pt x="56" y="261"/>
                    </a:cubicBezTo>
                    <a:cubicBezTo>
                      <a:pt x="56" y="259"/>
                      <a:pt x="57" y="258"/>
                      <a:pt x="57" y="256"/>
                    </a:cubicBezTo>
                    <a:cubicBezTo>
                      <a:pt x="57" y="255"/>
                      <a:pt x="57" y="253"/>
                      <a:pt x="57" y="252"/>
                    </a:cubicBezTo>
                    <a:cubicBezTo>
                      <a:pt x="57" y="252"/>
                      <a:pt x="57" y="252"/>
                      <a:pt x="57" y="252"/>
                    </a:cubicBezTo>
                    <a:cubicBezTo>
                      <a:pt x="58" y="238"/>
                      <a:pt x="58" y="238"/>
                      <a:pt x="58" y="238"/>
                    </a:cubicBezTo>
                    <a:cubicBezTo>
                      <a:pt x="58" y="238"/>
                      <a:pt x="58" y="238"/>
                      <a:pt x="58" y="238"/>
                    </a:cubicBezTo>
                    <a:cubicBezTo>
                      <a:pt x="58" y="236"/>
                      <a:pt x="58" y="234"/>
                      <a:pt x="58" y="232"/>
                    </a:cubicBezTo>
                    <a:cubicBezTo>
                      <a:pt x="57" y="216"/>
                      <a:pt x="57" y="198"/>
                      <a:pt x="57" y="183"/>
                    </a:cubicBezTo>
                    <a:cubicBezTo>
                      <a:pt x="54" y="124"/>
                      <a:pt x="43" y="60"/>
                      <a:pt x="4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7" y="33"/>
                      <a:pt x="58" y="67"/>
                      <a:pt x="63" y="100"/>
                    </a:cubicBezTo>
                    <a:cubicBezTo>
                      <a:pt x="68" y="137"/>
                      <a:pt x="71" y="172"/>
                      <a:pt x="75" y="209"/>
                    </a:cubicBezTo>
                    <a:cubicBezTo>
                      <a:pt x="75" y="216"/>
                      <a:pt x="74" y="224"/>
                      <a:pt x="75" y="232"/>
                    </a:cubicBezTo>
                    <a:cubicBezTo>
                      <a:pt x="75" y="234"/>
                      <a:pt x="76" y="236"/>
                      <a:pt x="75" y="238"/>
                    </a:cubicBezTo>
                    <a:cubicBezTo>
                      <a:pt x="75" y="238"/>
                      <a:pt x="75" y="238"/>
                      <a:pt x="75" y="238"/>
                    </a:cubicBezTo>
                    <a:cubicBezTo>
                      <a:pt x="75" y="251"/>
                      <a:pt x="75" y="251"/>
                      <a:pt x="75" y="251"/>
                    </a:cubicBezTo>
                    <a:cubicBezTo>
                      <a:pt x="75" y="251"/>
                      <a:pt x="75" y="251"/>
                      <a:pt x="75" y="251"/>
                    </a:cubicBezTo>
                    <a:cubicBezTo>
                      <a:pt x="75" y="252"/>
                      <a:pt x="75" y="254"/>
                      <a:pt x="75" y="256"/>
                    </a:cubicBezTo>
                    <a:cubicBezTo>
                      <a:pt x="75" y="258"/>
                      <a:pt x="75" y="260"/>
                      <a:pt x="75" y="262"/>
                    </a:cubicBezTo>
                    <a:cubicBezTo>
                      <a:pt x="75" y="386"/>
                      <a:pt x="81" y="513"/>
                      <a:pt x="67" y="633"/>
                    </a:cubicBezTo>
                    <a:cubicBezTo>
                      <a:pt x="63" y="672"/>
                      <a:pt x="60" y="706"/>
                      <a:pt x="44" y="742"/>
                    </a:cubicBezTo>
                    <a:cubicBezTo>
                      <a:pt x="38" y="757"/>
                      <a:pt x="43" y="803"/>
                      <a:pt x="36" y="818"/>
                    </a:cubicBezTo>
                    <a:cubicBezTo>
                      <a:pt x="29" y="833"/>
                      <a:pt x="12" y="833"/>
                      <a:pt x="6" y="815"/>
                    </a:cubicBezTo>
                    <a:cubicBezTo>
                      <a:pt x="6" y="815"/>
                      <a:pt x="6" y="815"/>
                      <a:pt x="6" y="815"/>
                    </a:cubicBezTo>
                    <a:cubicBezTo>
                      <a:pt x="6" y="815"/>
                      <a:pt x="6" y="815"/>
                      <a:pt x="6" y="8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1092">
                <a:extLst>
                  <a:ext uri="{FF2B5EF4-FFF2-40B4-BE49-F238E27FC236}">
                    <a16:creationId xmlns:a16="http://schemas.microsoft.com/office/drawing/2014/main" id="{1437B32A-1509-47F0-81E3-EAAAEDD64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" y="999"/>
                <a:ext cx="234" cy="1850"/>
              </a:xfrm>
              <a:custGeom>
                <a:avLst/>
                <a:gdLst>
                  <a:gd name="T0" fmla="*/ 59 w 99"/>
                  <a:gd name="T1" fmla="*/ 753 h 784"/>
                  <a:gd name="T2" fmla="*/ 62 w 99"/>
                  <a:gd name="T3" fmla="*/ 742 h 784"/>
                  <a:gd name="T4" fmla="*/ 50 w 99"/>
                  <a:gd name="T5" fmla="*/ 614 h 784"/>
                  <a:gd name="T6" fmla="*/ 30 w 99"/>
                  <a:gd name="T7" fmla="*/ 375 h 784"/>
                  <a:gd name="T8" fmla="*/ 13 w 99"/>
                  <a:gd name="T9" fmla="*/ 209 h 784"/>
                  <a:gd name="T10" fmla="*/ 0 w 99"/>
                  <a:gd name="T11" fmla="*/ 0 h 784"/>
                  <a:gd name="T12" fmla="*/ 9 w 99"/>
                  <a:gd name="T13" fmla="*/ 0 h 784"/>
                  <a:gd name="T14" fmla="*/ 27 w 99"/>
                  <a:gd name="T15" fmla="*/ 228 h 784"/>
                  <a:gd name="T16" fmla="*/ 36 w 99"/>
                  <a:gd name="T17" fmla="*/ 290 h 784"/>
                  <a:gd name="T18" fmla="*/ 61 w 99"/>
                  <a:gd name="T19" fmla="*/ 558 h 784"/>
                  <a:gd name="T20" fmla="*/ 82 w 99"/>
                  <a:gd name="T21" fmla="*/ 689 h 784"/>
                  <a:gd name="T22" fmla="*/ 59 w 99"/>
                  <a:gd name="T23" fmla="*/ 753 h 784"/>
                  <a:gd name="T24" fmla="*/ 59 w 99"/>
                  <a:gd name="T25" fmla="*/ 753 h 784"/>
                  <a:gd name="T26" fmla="*/ 59 w 99"/>
                  <a:gd name="T27" fmla="*/ 75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9" h="784">
                    <a:moveTo>
                      <a:pt x="59" y="753"/>
                    </a:moveTo>
                    <a:cubicBezTo>
                      <a:pt x="55" y="750"/>
                      <a:pt x="61" y="752"/>
                      <a:pt x="62" y="742"/>
                    </a:cubicBezTo>
                    <a:cubicBezTo>
                      <a:pt x="65" y="700"/>
                      <a:pt x="61" y="655"/>
                      <a:pt x="50" y="614"/>
                    </a:cubicBezTo>
                    <a:cubicBezTo>
                      <a:pt x="29" y="538"/>
                      <a:pt x="37" y="453"/>
                      <a:pt x="30" y="375"/>
                    </a:cubicBezTo>
                    <a:cubicBezTo>
                      <a:pt x="25" y="319"/>
                      <a:pt x="12" y="264"/>
                      <a:pt x="13" y="209"/>
                    </a:cubicBezTo>
                    <a:cubicBezTo>
                      <a:pt x="13" y="140"/>
                      <a:pt x="5" y="7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7" y="76"/>
                      <a:pt x="25" y="152"/>
                      <a:pt x="27" y="228"/>
                    </a:cubicBezTo>
                    <a:cubicBezTo>
                      <a:pt x="27" y="250"/>
                      <a:pt x="32" y="268"/>
                      <a:pt x="36" y="290"/>
                    </a:cubicBezTo>
                    <a:cubicBezTo>
                      <a:pt x="50" y="378"/>
                      <a:pt x="55" y="469"/>
                      <a:pt x="61" y="558"/>
                    </a:cubicBezTo>
                    <a:cubicBezTo>
                      <a:pt x="64" y="603"/>
                      <a:pt x="79" y="643"/>
                      <a:pt x="82" y="689"/>
                    </a:cubicBezTo>
                    <a:cubicBezTo>
                      <a:pt x="83" y="704"/>
                      <a:pt x="99" y="784"/>
                      <a:pt x="59" y="753"/>
                    </a:cubicBezTo>
                    <a:cubicBezTo>
                      <a:pt x="59" y="753"/>
                      <a:pt x="59" y="753"/>
                      <a:pt x="59" y="753"/>
                    </a:cubicBezTo>
                    <a:cubicBezTo>
                      <a:pt x="59" y="753"/>
                      <a:pt x="59" y="753"/>
                      <a:pt x="59" y="7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1093">
                <a:extLst>
                  <a:ext uri="{FF2B5EF4-FFF2-40B4-BE49-F238E27FC236}">
                    <a16:creationId xmlns:a16="http://schemas.microsoft.com/office/drawing/2014/main" id="{3C376113-FDA2-4FC2-9725-0D4039B0B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7" y="999"/>
                <a:ext cx="319" cy="2296"/>
              </a:xfrm>
              <a:custGeom>
                <a:avLst/>
                <a:gdLst>
                  <a:gd name="T0" fmla="*/ 5 w 135"/>
                  <a:gd name="T1" fmla="*/ 966 h 973"/>
                  <a:gd name="T2" fmla="*/ 13 w 135"/>
                  <a:gd name="T3" fmla="*/ 920 h 973"/>
                  <a:gd name="T4" fmla="*/ 10 w 135"/>
                  <a:gd name="T5" fmla="*/ 843 h 973"/>
                  <a:gd name="T6" fmla="*/ 34 w 135"/>
                  <a:gd name="T7" fmla="*/ 611 h 973"/>
                  <a:gd name="T8" fmla="*/ 57 w 135"/>
                  <a:gd name="T9" fmla="*/ 420 h 973"/>
                  <a:gd name="T10" fmla="*/ 85 w 135"/>
                  <a:gd name="T11" fmla="*/ 270 h 973"/>
                  <a:gd name="T12" fmla="*/ 92 w 135"/>
                  <a:gd name="T13" fmla="*/ 230 h 973"/>
                  <a:gd name="T14" fmla="*/ 106 w 135"/>
                  <a:gd name="T15" fmla="*/ 78 h 973"/>
                  <a:gd name="T16" fmla="*/ 121 w 135"/>
                  <a:gd name="T17" fmla="*/ 0 h 973"/>
                  <a:gd name="T18" fmla="*/ 135 w 135"/>
                  <a:gd name="T19" fmla="*/ 0 h 973"/>
                  <a:gd name="T20" fmla="*/ 108 w 135"/>
                  <a:gd name="T21" fmla="*/ 219 h 973"/>
                  <a:gd name="T22" fmla="*/ 100 w 135"/>
                  <a:gd name="T23" fmla="*/ 279 h 973"/>
                  <a:gd name="T24" fmla="*/ 75 w 135"/>
                  <a:gd name="T25" fmla="*/ 408 h 973"/>
                  <a:gd name="T26" fmla="*/ 59 w 135"/>
                  <a:gd name="T27" fmla="*/ 582 h 973"/>
                  <a:gd name="T28" fmla="*/ 41 w 135"/>
                  <a:gd name="T29" fmla="*/ 661 h 973"/>
                  <a:gd name="T30" fmla="*/ 31 w 135"/>
                  <a:gd name="T31" fmla="*/ 770 h 973"/>
                  <a:gd name="T32" fmla="*/ 28 w 135"/>
                  <a:gd name="T33" fmla="*/ 945 h 973"/>
                  <a:gd name="T34" fmla="*/ 26 w 135"/>
                  <a:gd name="T35" fmla="*/ 968 h 973"/>
                  <a:gd name="T36" fmla="*/ 5 w 135"/>
                  <a:gd name="T37" fmla="*/ 966 h 973"/>
                  <a:gd name="T38" fmla="*/ 5 w 135"/>
                  <a:gd name="T39" fmla="*/ 966 h 973"/>
                  <a:gd name="T40" fmla="*/ 5 w 135"/>
                  <a:gd name="T41" fmla="*/ 966 h 9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5" h="973">
                    <a:moveTo>
                      <a:pt x="5" y="966"/>
                    </a:moveTo>
                    <a:cubicBezTo>
                      <a:pt x="0" y="958"/>
                      <a:pt x="12" y="931"/>
                      <a:pt x="13" y="920"/>
                    </a:cubicBezTo>
                    <a:cubicBezTo>
                      <a:pt x="15" y="904"/>
                      <a:pt x="10" y="870"/>
                      <a:pt x="10" y="843"/>
                    </a:cubicBezTo>
                    <a:cubicBezTo>
                      <a:pt x="8" y="767"/>
                      <a:pt x="15" y="684"/>
                      <a:pt x="34" y="611"/>
                    </a:cubicBezTo>
                    <a:cubicBezTo>
                      <a:pt x="50" y="547"/>
                      <a:pt x="51" y="484"/>
                      <a:pt x="57" y="420"/>
                    </a:cubicBezTo>
                    <a:cubicBezTo>
                      <a:pt x="62" y="368"/>
                      <a:pt x="83" y="323"/>
                      <a:pt x="85" y="270"/>
                    </a:cubicBezTo>
                    <a:cubicBezTo>
                      <a:pt x="85" y="258"/>
                      <a:pt x="91" y="240"/>
                      <a:pt x="92" y="230"/>
                    </a:cubicBezTo>
                    <a:cubicBezTo>
                      <a:pt x="98" y="179"/>
                      <a:pt x="97" y="128"/>
                      <a:pt x="106" y="78"/>
                    </a:cubicBezTo>
                    <a:cubicBezTo>
                      <a:pt x="111" y="53"/>
                      <a:pt x="111" y="24"/>
                      <a:pt x="121" y="0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07" y="63"/>
                      <a:pt x="115" y="154"/>
                      <a:pt x="108" y="219"/>
                    </a:cubicBezTo>
                    <a:cubicBezTo>
                      <a:pt x="105" y="240"/>
                      <a:pt x="100" y="258"/>
                      <a:pt x="100" y="279"/>
                    </a:cubicBezTo>
                    <a:cubicBezTo>
                      <a:pt x="100" y="324"/>
                      <a:pt x="79" y="364"/>
                      <a:pt x="75" y="408"/>
                    </a:cubicBezTo>
                    <a:cubicBezTo>
                      <a:pt x="70" y="466"/>
                      <a:pt x="68" y="525"/>
                      <a:pt x="59" y="582"/>
                    </a:cubicBezTo>
                    <a:cubicBezTo>
                      <a:pt x="56" y="599"/>
                      <a:pt x="45" y="629"/>
                      <a:pt x="41" y="661"/>
                    </a:cubicBezTo>
                    <a:cubicBezTo>
                      <a:pt x="38" y="693"/>
                      <a:pt x="33" y="739"/>
                      <a:pt x="31" y="770"/>
                    </a:cubicBezTo>
                    <a:cubicBezTo>
                      <a:pt x="27" y="829"/>
                      <a:pt x="37" y="886"/>
                      <a:pt x="28" y="945"/>
                    </a:cubicBezTo>
                    <a:cubicBezTo>
                      <a:pt x="27" y="953"/>
                      <a:pt x="31" y="963"/>
                      <a:pt x="26" y="968"/>
                    </a:cubicBezTo>
                    <a:cubicBezTo>
                      <a:pt x="21" y="973"/>
                      <a:pt x="9" y="973"/>
                      <a:pt x="5" y="966"/>
                    </a:cubicBezTo>
                    <a:cubicBezTo>
                      <a:pt x="5" y="966"/>
                      <a:pt x="5" y="966"/>
                      <a:pt x="5" y="966"/>
                    </a:cubicBezTo>
                    <a:cubicBezTo>
                      <a:pt x="5" y="966"/>
                      <a:pt x="5" y="966"/>
                      <a:pt x="5" y="9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1094">
                <a:extLst>
                  <a:ext uri="{FF2B5EF4-FFF2-40B4-BE49-F238E27FC236}">
                    <a16:creationId xmlns:a16="http://schemas.microsoft.com/office/drawing/2014/main" id="{E2ABE8DB-1511-48FB-A521-2D9430023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" y="999"/>
                <a:ext cx="229" cy="2365"/>
              </a:xfrm>
              <a:custGeom>
                <a:avLst/>
                <a:gdLst>
                  <a:gd name="T0" fmla="*/ 86 w 97"/>
                  <a:gd name="T1" fmla="*/ 968 h 1002"/>
                  <a:gd name="T2" fmla="*/ 69 w 97"/>
                  <a:gd name="T3" fmla="*/ 964 h 1002"/>
                  <a:gd name="T4" fmla="*/ 68 w 97"/>
                  <a:gd name="T5" fmla="*/ 878 h 1002"/>
                  <a:gd name="T6" fmla="*/ 52 w 97"/>
                  <a:gd name="T7" fmla="*/ 766 h 1002"/>
                  <a:gd name="T8" fmla="*/ 54 w 97"/>
                  <a:gd name="T9" fmla="*/ 733 h 1002"/>
                  <a:gd name="T10" fmla="*/ 43 w 97"/>
                  <a:gd name="T11" fmla="*/ 655 h 1002"/>
                  <a:gd name="T12" fmla="*/ 34 w 97"/>
                  <a:gd name="T13" fmla="*/ 525 h 1002"/>
                  <a:gd name="T14" fmla="*/ 27 w 97"/>
                  <a:gd name="T15" fmla="*/ 459 h 1002"/>
                  <a:gd name="T16" fmla="*/ 19 w 97"/>
                  <a:gd name="T17" fmla="*/ 438 h 1002"/>
                  <a:gd name="T18" fmla="*/ 21 w 97"/>
                  <a:gd name="T19" fmla="*/ 414 h 1002"/>
                  <a:gd name="T20" fmla="*/ 15 w 97"/>
                  <a:gd name="T21" fmla="*/ 170 h 1002"/>
                  <a:gd name="T22" fmla="*/ 5 w 97"/>
                  <a:gd name="T23" fmla="*/ 97 h 1002"/>
                  <a:gd name="T24" fmla="*/ 0 w 97"/>
                  <a:gd name="T25" fmla="*/ 0 h 1002"/>
                  <a:gd name="T26" fmla="*/ 17 w 97"/>
                  <a:gd name="T27" fmla="*/ 0 h 1002"/>
                  <a:gd name="T28" fmla="*/ 33 w 97"/>
                  <a:gd name="T29" fmla="*/ 149 h 1002"/>
                  <a:gd name="T30" fmla="*/ 41 w 97"/>
                  <a:gd name="T31" fmla="*/ 299 h 1002"/>
                  <a:gd name="T32" fmla="*/ 43 w 97"/>
                  <a:gd name="T33" fmla="*/ 428 h 1002"/>
                  <a:gd name="T34" fmla="*/ 53 w 97"/>
                  <a:gd name="T35" fmla="*/ 473 h 1002"/>
                  <a:gd name="T36" fmla="*/ 61 w 97"/>
                  <a:gd name="T37" fmla="*/ 523 h 1002"/>
                  <a:gd name="T38" fmla="*/ 72 w 97"/>
                  <a:gd name="T39" fmla="*/ 664 h 1002"/>
                  <a:gd name="T40" fmla="*/ 89 w 97"/>
                  <a:gd name="T41" fmla="*/ 814 h 1002"/>
                  <a:gd name="T42" fmla="*/ 94 w 97"/>
                  <a:gd name="T43" fmla="*/ 931 h 1002"/>
                  <a:gd name="T44" fmla="*/ 86 w 97"/>
                  <a:gd name="T45" fmla="*/ 968 h 1002"/>
                  <a:gd name="T46" fmla="*/ 86 w 97"/>
                  <a:gd name="T47" fmla="*/ 968 h 1002"/>
                  <a:gd name="T48" fmla="*/ 86 w 97"/>
                  <a:gd name="T49" fmla="*/ 968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7" h="1002">
                    <a:moveTo>
                      <a:pt x="86" y="968"/>
                    </a:moveTo>
                    <a:cubicBezTo>
                      <a:pt x="80" y="1002"/>
                      <a:pt x="81" y="969"/>
                      <a:pt x="69" y="964"/>
                    </a:cubicBezTo>
                    <a:cubicBezTo>
                      <a:pt x="55" y="959"/>
                      <a:pt x="67" y="890"/>
                      <a:pt x="68" y="878"/>
                    </a:cubicBezTo>
                    <a:cubicBezTo>
                      <a:pt x="71" y="843"/>
                      <a:pt x="56" y="801"/>
                      <a:pt x="52" y="766"/>
                    </a:cubicBezTo>
                    <a:cubicBezTo>
                      <a:pt x="51" y="755"/>
                      <a:pt x="54" y="743"/>
                      <a:pt x="54" y="733"/>
                    </a:cubicBezTo>
                    <a:cubicBezTo>
                      <a:pt x="53" y="708"/>
                      <a:pt x="46" y="680"/>
                      <a:pt x="43" y="655"/>
                    </a:cubicBezTo>
                    <a:cubicBezTo>
                      <a:pt x="39" y="610"/>
                      <a:pt x="49" y="568"/>
                      <a:pt x="34" y="525"/>
                    </a:cubicBezTo>
                    <a:cubicBezTo>
                      <a:pt x="26" y="503"/>
                      <a:pt x="31" y="481"/>
                      <a:pt x="27" y="459"/>
                    </a:cubicBezTo>
                    <a:cubicBezTo>
                      <a:pt x="25" y="451"/>
                      <a:pt x="20" y="446"/>
                      <a:pt x="19" y="438"/>
                    </a:cubicBezTo>
                    <a:cubicBezTo>
                      <a:pt x="18" y="431"/>
                      <a:pt x="21" y="421"/>
                      <a:pt x="21" y="414"/>
                    </a:cubicBezTo>
                    <a:cubicBezTo>
                      <a:pt x="23" y="334"/>
                      <a:pt x="19" y="251"/>
                      <a:pt x="15" y="170"/>
                    </a:cubicBezTo>
                    <a:cubicBezTo>
                      <a:pt x="14" y="147"/>
                      <a:pt x="6" y="120"/>
                      <a:pt x="5" y="97"/>
                    </a:cubicBezTo>
                    <a:cubicBezTo>
                      <a:pt x="4" y="80"/>
                      <a:pt x="2" y="34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51"/>
                      <a:pt x="21" y="103"/>
                      <a:pt x="33" y="149"/>
                    </a:cubicBezTo>
                    <a:cubicBezTo>
                      <a:pt x="44" y="194"/>
                      <a:pt x="39" y="253"/>
                      <a:pt x="41" y="299"/>
                    </a:cubicBezTo>
                    <a:cubicBezTo>
                      <a:pt x="43" y="342"/>
                      <a:pt x="45" y="385"/>
                      <a:pt x="43" y="428"/>
                    </a:cubicBezTo>
                    <a:cubicBezTo>
                      <a:pt x="43" y="442"/>
                      <a:pt x="52" y="458"/>
                      <a:pt x="53" y="473"/>
                    </a:cubicBezTo>
                    <a:cubicBezTo>
                      <a:pt x="54" y="493"/>
                      <a:pt x="54" y="505"/>
                      <a:pt x="61" y="523"/>
                    </a:cubicBezTo>
                    <a:cubicBezTo>
                      <a:pt x="77" y="564"/>
                      <a:pt x="67" y="620"/>
                      <a:pt x="72" y="664"/>
                    </a:cubicBezTo>
                    <a:cubicBezTo>
                      <a:pt x="79" y="714"/>
                      <a:pt x="79" y="764"/>
                      <a:pt x="89" y="814"/>
                    </a:cubicBezTo>
                    <a:cubicBezTo>
                      <a:pt x="97" y="857"/>
                      <a:pt x="97" y="887"/>
                      <a:pt x="94" y="931"/>
                    </a:cubicBezTo>
                    <a:cubicBezTo>
                      <a:pt x="91" y="966"/>
                      <a:pt x="92" y="933"/>
                      <a:pt x="86" y="968"/>
                    </a:cubicBezTo>
                    <a:cubicBezTo>
                      <a:pt x="86" y="968"/>
                      <a:pt x="86" y="968"/>
                      <a:pt x="86" y="968"/>
                    </a:cubicBezTo>
                    <a:cubicBezTo>
                      <a:pt x="86" y="968"/>
                      <a:pt x="86" y="968"/>
                      <a:pt x="86" y="9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095">
                <a:extLst>
                  <a:ext uri="{FF2B5EF4-FFF2-40B4-BE49-F238E27FC236}">
                    <a16:creationId xmlns:a16="http://schemas.microsoft.com/office/drawing/2014/main" id="{BB1E9BC3-7EDC-4DEA-8FEF-DFA7663BB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2" y="999"/>
                <a:ext cx="158" cy="1829"/>
              </a:xfrm>
              <a:custGeom>
                <a:avLst/>
                <a:gdLst>
                  <a:gd name="T0" fmla="*/ 28 w 67"/>
                  <a:gd name="T1" fmla="*/ 762 h 775"/>
                  <a:gd name="T2" fmla="*/ 30 w 67"/>
                  <a:gd name="T3" fmla="*/ 744 h 775"/>
                  <a:gd name="T4" fmla="*/ 23 w 67"/>
                  <a:gd name="T5" fmla="*/ 619 h 775"/>
                  <a:gd name="T6" fmla="*/ 26 w 67"/>
                  <a:gd name="T7" fmla="*/ 376 h 775"/>
                  <a:gd name="T8" fmla="*/ 21 w 67"/>
                  <a:gd name="T9" fmla="*/ 290 h 775"/>
                  <a:gd name="T10" fmla="*/ 24 w 67"/>
                  <a:gd name="T11" fmla="*/ 213 h 775"/>
                  <a:gd name="T12" fmla="*/ 20 w 67"/>
                  <a:gd name="T13" fmla="*/ 195 h 775"/>
                  <a:gd name="T14" fmla="*/ 17 w 67"/>
                  <a:gd name="T15" fmla="*/ 137 h 775"/>
                  <a:gd name="T16" fmla="*/ 15 w 67"/>
                  <a:gd name="T17" fmla="*/ 120 h 775"/>
                  <a:gd name="T18" fmla="*/ 10 w 67"/>
                  <a:gd name="T19" fmla="*/ 98 h 775"/>
                  <a:gd name="T20" fmla="*/ 0 w 67"/>
                  <a:gd name="T21" fmla="*/ 0 h 775"/>
                  <a:gd name="T22" fmla="*/ 19 w 67"/>
                  <a:gd name="T23" fmla="*/ 0 h 775"/>
                  <a:gd name="T24" fmla="*/ 27 w 67"/>
                  <a:gd name="T25" fmla="*/ 90 h 775"/>
                  <a:gd name="T26" fmla="*/ 37 w 67"/>
                  <a:gd name="T27" fmla="*/ 130 h 775"/>
                  <a:gd name="T28" fmla="*/ 45 w 67"/>
                  <a:gd name="T29" fmla="*/ 254 h 775"/>
                  <a:gd name="T30" fmla="*/ 48 w 67"/>
                  <a:gd name="T31" fmla="*/ 401 h 775"/>
                  <a:gd name="T32" fmla="*/ 52 w 67"/>
                  <a:gd name="T33" fmla="*/ 619 h 775"/>
                  <a:gd name="T34" fmla="*/ 57 w 67"/>
                  <a:gd name="T35" fmla="*/ 770 h 775"/>
                  <a:gd name="T36" fmla="*/ 28 w 67"/>
                  <a:gd name="T37" fmla="*/ 762 h 775"/>
                  <a:gd name="T38" fmla="*/ 28 w 67"/>
                  <a:gd name="T39" fmla="*/ 762 h 775"/>
                  <a:gd name="T40" fmla="*/ 28 w 67"/>
                  <a:gd name="T41" fmla="*/ 762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7" h="775">
                    <a:moveTo>
                      <a:pt x="28" y="762"/>
                    </a:moveTo>
                    <a:cubicBezTo>
                      <a:pt x="22" y="756"/>
                      <a:pt x="30" y="751"/>
                      <a:pt x="30" y="744"/>
                    </a:cubicBezTo>
                    <a:cubicBezTo>
                      <a:pt x="30" y="702"/>
                      <a:pt x="22" y="661"/>
                      <a:pt x="23" y="619"/>
                    </a:cubicBezTo>
                    <a:cubicBezTo>
                      <a:pt x="26" y="537"/>
                      <a:pt x="22" y="458"/>
                      <a:pt x="26" y="376"/>
                    </a:cubicBezTo>
                    <a:cubicBezTo>
                      <a:pt x="27" y="348"/>
                      <a:pt x="21" y="318"/>
                      <a:pt x="21" y="290"/>
                    </a:cubicBezTo>
                    <a:cubicBezTo>
                      <a:pt x="21" y="264"/>
                      <a:pt x="24" y="239"/>
                      <a:pt x="24" y="213"/>
                    </a:cubicBezTo>
                    <a:cubicBezTo>
                      <a:pt x="25" y="204"/>
                      <a:pt x="22" y="212"/>
                      <a:pt x="20" y="195"/>
                    </a:cubicBezTo>
                    <a:cubicBezTo>
                      <a:pt x="19" y="183"/>
                      <a:pt x="18" y="157"/>
                      <a:pt x="17" y="137"/>
                    </a:cubicBezTo>
                    <a:cubicBezTo>
                      <a:pt x="16" y="126"/>
                      <a:pt x="16" y="122"/>
                      <a:pt x="15" y="120"/>
                    </a:cubicBezTo>
                    <a:cubicBezTo>
                      <a:pt x="15" y="112"/>
                      <a:pt x="16" y="128"/>
                      <a:pt x="10" y="98"/>
                    </a:cubicBezTo>
                    <a:cubicBezTo>
                      <a:pt x="4" y="70"/>
                      <a:pt x="2" y="24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2" y="30"/>
                      <a:pt x="24" y="60"/>
                      <a:pt x="27" y="90"/>
                    </a:cubicBezTo>
                    <a:cubicBezTo>
                      <a:pt x="29" y="108"/>
                      <a:pt x="35" y="103"/>
                      <a:pt x="37" y="130"/>
                    </a:cubicBezTo>
                    <a:cubicBezTo>
                      <a:pt x="40" y="172"/>
                      <a:pt x="47" y="213"/>
                      <a:pt x="45" y="254"/>
                    </a:cubicBezTo>
                    <a:cubicBezTo>
                      <a:pt x="44" y="303"/>
                      <a:pt x="49" y="351"/>
                      <a:pt x="48" y="401"/>
                    </a:cubicBezTo>
                    <a:cubicBezTo>
                      <a:pt x="46" y="474"/>
                      <a:pt x="53" y="546"/>
                      <a:pt x="52" y="619"/>
                    </a:cubicBezTo>
                    <a:cubicBezTo>
                      <a:pt x="51" y="637"/>
                      <a:pt x="67" y="765"/>
                      <a:pt x="57" y="770"/>
                    </a:cubicBezTo>
                    <a:cubicBezTo>
                      <a:pt x="49" y="775"/>
                      <a:pt x="33" y="767"/>
                      <a:pt x="28" y="762"/>
                    </a:cubicBezTo>
                    <a:cubicBezTo>
                      <a:pt x="28" y="762"/>
                      <a:pt x="28" y="762"/>
                      <a:pt x="28" y="762"/>
                    </a:cubicBezTo>
                    <a:cubicBezTo>
                      <a:pt x="28" y="762"/>
                      <a:pt x="28" y="762"/>
                      <a:pt x="28" y="7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96">
                <a:extLst>
                  <a:ext uri="{FF2B5EF4-FFF2-40B4-BE49-F238E27FC236}">
                    <a16:creationId xmlns:a16="http://schemas.microsoft.com/office/drawing/2014/main" id="{4B13A97D-354B-49E2-AA9B-83810630D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" y="999"/>
                <a:ext cx="161" cy="500"/>
              </a:xfrm>
              <a:custGeom>
                <a:avLst/>
                <a:gdLst>
                  <a:gd name="T0" fmla="*/ 5 w 68"/>
                  <a:gd name="T1" fmla="*/ 202 h 212"/>
                  <a:gd name="T2" fmla="*/ 7 w 68"/>
                  <a:gd name="T3" fmla="*/ 183 h 212"/>
                  <a:gd name="T4" fmla="*/ 48 w 68"/>
                  <a:gd name="T5" fmla="*/ 67 h 212"/>
                  <a:gd name="T6" fmla="*/ 60 w 68"/>
                  <a:gd name="T7" fmla="*/ 0 h 212"/>
                  <a:gd name="T8" fmla="*/ 68 w 68"/>
                  <a:gd name="T9" fmla="*/ 0 h 212"/>
                  <a:gd name="T10" fmla="*/ 20 w 68"/>
                  <a:gd name="T11" fmla="*/ 189 h 212"/>
                  <a:gd name="T12" fmla="*/ 5 w 68"/>
                  <a:gd name="T13" fmla="*/ 202 h 212"/>
                  <a:gd name="T14" fmla="*/ 5 w 68"/>
                  <a:gd name="T15" fmla="*/ 202 h 212"/>
                  <a:gd name="T16" fmla="*/ 5 w 68"/>
                  <a:gd name="T17" fmla="*/ 20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212">
                    <a:moveTo>
                      <a:pt x="5" y="202"/>
                    </a:moveTo>
                    <a:cubicBezTo>
                      <a:pt x="2" y="193"/>
                      <a:pt x="0" y="199"/>
                      <a:pt x="7" y="183"/>
                    </a:cubicBezTo>
                    <a:cubicBezTo>
                      <a:pt x="23" y="144"/>
                      <a:pt x="40" y="108"/>
                      <a:pt x="48" y="67"/>
                    </a:cubicBezTo>
                    <a:cubicBezTo>
                      <a:pt x="53" y="45"/>
                      <a:pt x="57" y="22"/>
                      <a:pt x="60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5" y="64"/>
                      <a:pt x="44" y="127"/>
                      <a:pt x="20" y="189"/>
                    </a:cubicBezTo>
                    <a:cubicBezTo>
                      <a:pt x="16" y="200"/>
                      <a:pt x="8" y="212"/>
                      <a:pt x="5" y="202"/>
                    </a:cubicBez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2"/>
                      <a:pt x="5" y="202"/>
                      <a:pt x="5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097">
                <a:extLst>
                  <a:ext uri="{FF2B5EF4-FFF2-40B4-BE49-F238E27FC236}">
                    <a16:creationId xmlns:a16="http://schemas.microsoft.com/office/drawing/2014/main" id="{61586E6E-6C2D-4650-9850-6943E3AB6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" y="999"/>
                <a:ext cx="80" cy="368"/>
              </a:xfrm>
              <a:custGeom>
                <a:avLst/>
                <a:gdLst>
                  <a:gd name="T0" fmla="*/ 7 w 34"/>
                  <a:gd name="T1" fmla="*/ 138 h 156"/>
                  <a:gd name="T2" fmla="*/ 22 w 34"/>
                  <a:gd name="T3" fmla="*/ 48 h 156"/>
                  <a:gd name="T4" fmla="*/ 25 w 34"/>
                  <a:gd name="T5" fmla="*/ 0 h 156"/>
                  <a:gd name="T6" fmla="*/ 34 w 34"/>
                  <a:gd name="T7" fmla="*/ 0 h 156"/>
                  <a:gd name="T8" fmla="*/ 32 w 34"/>
                  <a:gd name="T9" fmla="*/ 50 h 156"/>
                  <a:gd name="T10" fmla="*/ 18 w 34"/>
                  <a:gd name="T11" fmla="*/ 125 h 156"/>
                  <a:gd name="T12" fmla="*/ 7 w 34"/>
                  <a:gd name="T13" fmla="*/ 138 h 156"/>
                  <a:gd name="T14" fmla="*/ 7 w 34"/>
                  <a:gd name="T15" fmla="*/ 138 h 156"/>
                  <a:gd name="T16" fmla="*/ 7 w 34"/>
                  <a:gd name="T17" fmla="*/ 13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56">
                    <a:moveTo>
                      <a:pt x="7" y="138"/>
                    </a:moveTo>
                    <a:cubicBezTo>
                      <a:pt x="12" y="120"/>
                      <a:pt x="22" y="68"/>
                      <a:pt x="22" y="48"/>
                    </a:cubicBezTo>
                    <a:cubicBezTo>
                      <a:pt x="24" y="32"/>
                      <a:pt x="24" y="16"/>
                      <a:pt x="25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18"/>
                      <a:pt x="30" y="42"/>
                      <a:pt x="32" y="50"/>
                    </a:cubicBezTo>
                    <a:cubicBezTo>
                      <a:pt x="30" y="70"/>
                      <a:pt x="22" y="108"/>
                      <a:pt x="18" y="125"/>
                    </a:cubicBezTo>
                    <a:cubicBezTo>
                      <a:pt x="11" y="142"/>
                      <a:pt x="0" y="156"/>
                      <a:pt x="7" y="138"/>
                    </a:cubicBezTo>
                    <a:cubicBezTo>
                      <a:pt x="7" y="138"/>
                      <a:pt x="7" y="138"/>
                      <a:pt x="7" y="138"/>
                    </a:cubicBezTo>
                    <a:cubicBezTo>
                      <a:pt x="7" y="138"/>
                      <a:pt x="7" y="138"/>
                      <a:pt x="7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098">
                <a:extLst>
                  <a:ext uri="{FF2B5EF4-FFF2-40B4-BE49-F238E27FC236}">
                    <a16:creationId xmlns:a16="http://schemas.microsoft.com/office/drawing/2014/main" id="{1872699A-EA56-46B0-AA5C-40CF4D5BC4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999"/>
                <a:ext cx="177" cy="458"/>
              </a:xfrm>
              <a:custGeom>
                <a:avLst/>
                <a:gdLst>
                  <a:gd name="T0" fmla="*/ 0 w 75"/>
                  <a:gd name="T1" fmla="*/ 188 h 194"/>
                  <a:gd name="T2" fmla="*/ 12 w 75"/>
                  <a:gd name="T3" fmla="*/ 150 h 194"/>
                  <a:gd name="T4" fmla="*/ 57 w 75"/>
                  <a:gd name="T5" fmla="*/ 75 h 194"/>
                  <a:gd name="T6" fmla="*/ 64 w 75"/>
                  <a:gd name="T7" fmla="*/ 11 h 194"/>
                  <a:gd name="T8" fmla="*/ 65 w 75"/>
                  <a:gd name="T9" fmla="*/ 0 h 194"/>
                  <a:gd name="T10" fmla="*/ 75 w 75"/>
                  <a:gd name="T11" fmla="*/ 0 h 194"/>
                  <a:gd name="T12" fmla="*/ 70 w 75"/>
                  <a:gd name="T13" fmla="*/ 32 h 194"/>
                  <a:gd name="T14" fmla="*/ 61 w 75"/>
                  <a:gd name="T15" fmla="*/ 102 h 194"/>
                  <a:gd name="T16" fmla="*/ 25 w 75"/>
                  <a:gd name="T17" fmla="*/ 156 h 194"/>
                  <a:gd name="T18" fmla="*/ 15 w 75"/>
                  <a:gd name="T19" fmla="*/ 190 h 194"/>
                  <a:gd name="T20" fmla="*/ 0 w 75"/>
                  <a:gd name="T21" fmla="*/ 188 h 194"/>
                  <a:gd name="T22" fmla="*/ 0 w 75"/>
                  <a:gd name="T23" fmla="*/ 188 h 194"/>
                  <a:gd name="T24" fmla="*/ 0 w 75"/>
                  <a:gd name="T25" fmla="*/ 188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194">
                    <a:moveTo>
                      <a:pt x="0" y="188"/>
                    </a:moveTo>
                    <a:cubicBezTo>
                      <a:pt x="0" y="187"/>
                      <a:pt x="11" y="153"/>
                      <a:pt x="12" y="150"/>
                    </a:cubicBezTo>
                    <a:cubicBezTo>
                      <a:pt x="21" y="135"/>
                      <a:pt x="55" y="98"/>
                      <a:pt x="57" y="75"/>
                    </a:cubicBezTo>
                    <a:cubicBezTo>
                      <a:pt x="60" y="53"/>
                      <a:pt x="60" y="33"/>
                      <a:pt x="64" y="11"/>
                    </a:cubicBezTo>
                    <a:cubicBezTo>
                      <a:pt x="65" y="7"/>
                      <a:pt x="65" y="4"/>
                      <a:pt x="6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4" y="11"/>
                      <a:pt x="70" y="21"/>
                      <a:pt x="70" y="32"/>
                    </a:cubicBezTo>
                    <a:cubicBezTo>
                      <a:pt x="69" y="47"/>
                      <a:pt x="71" y="81"/>
                      <a:pt x="61" y="102"/>
                    </a:cubicBezTo>
                    <a:cubicBezTo>
                      <a:pt x="51" y="123"/>
                      <a:pt x="31" y="144"/>
                      <a:pt x="25" y="156"/>
                    </a:cubicBezTo>
                    <a:cubicBezTo>
                      <a:pt x="21" y="165"/>
                      <a:pt x="23" y="184"/>
                      <a:pt x="15" y="190"/>
                    </a:cubicBezTo>
                    <a:cubicBezTo>
                      <a:pt x="10" y="194"/>
                      <a:pt x="2" y="194"/>
                      <a:pt x="0" y="188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0" y="188"/>
                      <a:pt x="0" y="188"/>
                      <a:pt x="0" y="1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099">
                <a:extLst>
                  <a:ext uri="{FF2B5EF4-FFF2-40B4-BE49-F238E27FC236}">
                    <a16:creationId xmlns:a16="http://schemas.microsoft.com/office/drawing/2014/main" id="{A782B4CF-1818-4154-B75F-76C333F96C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1" y="999"/>
                <a:ext cx="140" cy="399"/>
              </a:xfrm>
              <a:custGeom>
                <a:avLst/>
                <a:gdLst>
                  <a:gd name="T0" fmla="*/ 4 w 59"/>
                  <a:gd name="T1" fmla="*/ 156 h 169"/>
                  <a:gd name="T2" fmla="*/ 11 w 59"/>
                  <a:gd name="T3" fmla="*/ 138 h 169"/>
                  <a:gd name="T4" fmla="*/ 30 w 59"/>
                  <a:gd name="T5" fmla="*/ 95 h 169"/>
                  <a:gd name="T6" fmla="*/ 47 w 59"/>
                  <a:gd name="T7" fmla="*/ 0 h 169"/>
                  <a:gd name="T8" fmla="*/ 56 w 59"/>
                  <a:gd name="T9" fmla="*/ 0 h 169"/>
                  <a:gd name="T10" fmla="*/ 54 w 59"/>
                  <a:gd name="T11" fmla="*/ 70 h 169"/>
                  <a:gd name="T12" fmla="*/ 6 w 59"/>
                  <a:gd name="T13" fmla="*/ 166 h 169"/>
                  <a:gd name="T14" fmla="*/ 4 w 59"/>
                  <a:gd name="T15" fmla="*/ 156 h 169"/>
                  <a:gd name="T16" fmla="*/ 4 w 59"/>
                  <a:gd name="T17" fmla="*/ 156 h 169"/>
                  <a:gd name="T18" fmla="*/ 4 w 59"/>
                  <a:gd name="T19" fmla="*/ 156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" h="169">
                    <a:moveTo>
                      <a:pt x="4" y="156"/>
                    </a:moveTo>
                    <a:cubicBezTo>
                      <a:pt x="5" y="149"/>
                      <a:pt x="3" y="148"/>
                      <a:pt x="11" y="138"/>
                    </a:cubicBezTo>
                    <a:cubicBezTo>
                      <a:pt x="19" y="128"/>
                      <a:pt x="26" y="107"/>
                      <a:pt x="30" y="95"/>
                    </a:cubicBezTo>
                    <a:cubicBezTo>
                      <a:pt x="44" y="60"/>
                      <a:pt x="42" y="33"/>
                      <a:pt x="47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4" y="23"/>
                      <a:pt x="59" y="48"/>
                      <a:pt x="54" y="70"/>
                    </a:cubicBezTo>
                    <a:cubicBezTo>
                      <a:pt x="49" y="90"/>
                      <a:pt x="24" y="158"/>
                      <a:pt x="6" y="166"/>
                    </a:cubicBezTo>
                    <a:cubicBezTo>
                      <a:pt x="0" y="169"/>
                      <a:pt x="3" y="162"/>
                      <a:pt x="4" y="156"/>
                    </a:cubicBezTo>
                    <a:cubicBezTo>
                      <a:pt x="4" y="156"/>
                      <a:pt x="4" y="156"/>
                      <a:pt x="4" y="156"/>
                    </a:cubicBezTo>
                    <a:cubicBezTo>
                      <a:pt x="4" y="156"/>
                      <a:pt x="4" y="156"/>
                      <a:pt x="4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100">
                <a:extLst>
                  <a:ext uri="{FF2B5EF4-FFF2-40B4-BE49-F238E27FC236}">
                    <a16:creationId xmlns:a16="http://schemas.microsoft.com/office/drawing/2014/main" id="{D44129FF-5927-4E03-885A-757D360F9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7" y="999"/>
                <a:ext cx="92" cy="507"/>
              </a:xfrm>
              <a:custGeom>
                <a:avLst/>
                <a:gdLst>
                  <a:gd name="T0" fmla="*/ 1 w 39"/>
                  <a:gd name="T1" fmla="*/ 203 h 215"/>
                  <a:gd name="T2" fmla="*/ 21 w 39"/>
                  <a:gd name="T3" fmla="*/ 168 h 215"/>
                  <a:gd name="T4" fmla="*/ 17 w 39"/>
                  <a:gd name="T5" fmla="*/ 107 h 215"/>
                  <a:gd name="T6" fmla="*/ 20 w 39"/>
                  <a:gd name="T7" fmla="*/ 71 h 215"/>
                  <a:gd name="T8" fmla="*/ 18 w 39"/>
                  <a:gd name="T9" fmla="*/ 0 h 215"/>
                  <a:gd name="T10" fmla="*/ 26 w 39"/>
                  <a:gd name="T11" fmla="*/ 0 h 215"/>
                  <a:gd name="T12" fmla="*/ 31 w 39"/>
                  <a:gd name="T13" fmla="*/ 70 h 215"/>
                  <a:gd name="T14" fmla="*/ 35 w 39"/>
                  <a:gd name="T15" fmla="*/ 126 h 215"/>
                  <a:gd name="T16" fmla="*/ 14 w 39"/>
                  <a:gd name="T17" fmla="*/ 211 h 215"/>
                  <a:gd name="T18" fmla="*/ 1 w 39"/>
                  <a:gd name="T19" fmla="*/ 203 h 215"/>
                  <a:gd name="T20" fmla="*/ 1 w 39"/>
                  <a:gd name="T21" fmla="*/ 203 h 215"/>
                  <a:gd name="T22" fmla="*/ 1 w 39"/>
                  <a:gd name="T23" fmla="*/ 20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" h="215">
                    <a:moveTo>
                      <a:pt x="1" y="203"/>
                    </a:moveTo>
                    <a:cubicBezTo>
                      <a:pt x="0" y="191"/>
                      <a:pt x="17" y="179"/>
                      <a:pt x="21" y="168"/>
                    </a:cubicBezTo>
                    <a:cubicBezTo>
                      <a:pt x="28" y="144"/>
                      <a:pt x="18" y="128"/>
                      <a:pt x="17" y="107"/>
                    </a:cubicBezTo>
                    <a:cubicBezTo>
                      <a:pt x="17" y="97"/>
                      <a:pt x="21" y="104"/>
                      <a:pt x="20" y="71"/>
                    </a:cubicBezTo>
                    <a:cubicBezTo>
                      <a:pt x="20" y="56"/>
                      <a:pt x="19" y="29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8" y="29"/>
                      <a:pt x="31" y="56"/>
                      <a:pt x="31" y="70"/>
                    </a:cubicBezTo>
                    <a:cubicBezTo>
                      <a:pt x="33" y="95"/>
                      <a:pt x="31" y="103"/>
                      <a:pt x="35" y="126"/>
                    </a:cubicBezTo>
                    <a:cubicBezTo>
                      <a:pt x="39" y="143"/>
                      <a:pt x="31" y="198"/>
                      <a:pt x="14" y="211"/>
                    </a:cubicBezTo>
                    <a:cubicBezTo>
                      <a:pt x="8" y="215"/>
                      <a:pt x="1" y="210"/>
                      <a:pt x="1" y="203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1" y="203"/>
                      <a:pt x="1" y="203"/>
                      <a:pt x="1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101">
                <a:extLst>
                  <a:ext uri="{FF2B5EF4-FFF2-40B4-BE49-F238E27FC236}">
                    <a16:creationId xmlns:a16="http://schemas.microsoft.com/office/drawing/2014/main" id="{2EFAA3E3-AB41-47E4-9D02-2B62AEFD5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6" y="999"/>
                <a:ext cx="227" cy="1078"/>
              </a:xfrm>
              <a:custGeom>
                <a:avLst/>
                <a:gdLst>
                  <a:gd name="T0" fmla="*/ 14 w 96"/>
                  <a:gd name="T1" fmla="*/ 435 h 457"/>
                  <a:gd name="T2" fmla="*/ 32 w 96"/>
                  <a:gd name="T3" fmla="*/ 427 h 457"/>
                  <a:gd name="T4" fmla="*/ 32 w 96"/>
                  <a:gd name="T5" fmla="*/ 427 h 457"/>
                  <a:gd name="T6" fmla="*/ 63 w 96"/>
                  <a:gd name="T7" fmla="*/ 327 h 457"/>
                  <a:gd name="T8" fmla="*/ 82 w 96"/>
                  <a:gd name="T9" fmla="*/ 148 h 457"/>
                  <a:gd name="T10" fmla="*/ 95 w 96"/>
                  <a:gd name="T11" fmla="*/ 0 h 457"/>
                  <a:gd name="T12" fmla="*/ 96 w 96"/>
                  <a:gd name="T13" fmla="*/ 0 h 457"/>
                  <a:gd name="T14" fmla="*/ 72 w 96"/>
                  <a:gd name="T15" fmla="*/ 301 h 457"/>
                  <a:gd name="T16" fmla="*/ 70 w 96"/>
                  <a:gd name="T17" fmla="*/ 357 h 457"/>
                  <a:gd name="T18" fmla="*/ 36 w 96"/>
                  <a:gd name="T19" fmla="*/ 445 h 457"/>
                  <a:gd name="T20" fmla="*/ 14 w 96"/>
                  <a:gd name="T21" fmla="*/ 452 h 457"/>
                  <a:gd name="T22" fmla="*/ 14 w 96"/>
                  <a:gd name="T23" fmla="*/ 435 h 457"/>
                  <a:gd name="T24" fmla="*/ 14 w 96"/>
                  <a:gd name="T25" fmla="*/ 435 h 457"/>
                  <a:gd name="T26" fmla="*/ 14 w 96"/>
                  <a:gd name="T27" fmla="*/ 435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457">
                    <a:moveTo>
                      <a:pt x="14" y="435"/>
                    </a:moveTo>
                    <a:cubicBezTo>
                      <a:pt x="32" y="427"/>
                      <a:pt x="32" y="427"/>
                      <a:pt x="32" y="427"/>
                    </a:cubicBezTo>
                    <a:cubicBezTo>
                      <a:pt x="32" y="427"/>
                      <a:pt x="32" y="427"/>
                      <a:pt x="32" y="427"/>
                    </a:cubicBezTo>
                    <a:cubicBezTo>
                      <a:pt x="52" y="396"/>
                      <a:pt x="62" y="365"/>
                      <a:pt x="63" y="327"/>
                    </a:cubicBezTo>
                    <a:cubicBezTo>
                      <a:pt x="65" y="251"/>
                      <a:pt x="74" y="234"/>
                      <a:pt x="82" y="148"/>
                    </a:cubicBezTo>
                    <a:cubicBezTo>
                      <a:pt x="86" y="108"/>
                      <a:pt x="91" y="27"/>
                      <a:pt x="95" y="0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92" y="102"/>
                      <a:pt x="86" y="208"/>
                      <a:pt x="72" y="301"/>
                    </a:cubicBezTo>
                    <a:cubicBezTo>
                      <a:pt x="70" y="314"/>
                      <a:pt x="73" y="333"/>
                      <a:pt x="70" y="357"/>
                    </a:cubicBezTo>
                    <a:cubicBezTo>
                      <a:pt x="67" y="380"/>
                      <a:pt x="52" y="428"/>
                      <a:pt x="36" y="445"/>
                    </a:cubicBezTo>
                    <a:cubicBezTo>
                      <a:pt x="35" y="447"/>
                      <a:pt x="16" y="457"/>
                      <a:pt x="14" y="452"/>
                    </a:cubicBezTo>
                    <a:cubicBezTo>
                      <a:pt x="12" y="448"/>
                      <a:pt x="0" y="441"/>
                      <a:pt x="14" y="435"/>
                    </a:cubicBezTo>
                    <a:cubicBezTo>
                      <a:pt x="14" y="435"/>
                      <a:pt x="14" y="435"/>
                      <a:pt x="14" y="435"/>
                    </a:cubicBezTo>
                    <a:cubicBezTo>
                      <a:pt x="14" y="435"/>
                      <a:pt x="14" y="435"/>
                      <a:pt x="14" y="4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102">
                <a:extLst>
                  <a:ext uri="{FF2B5EF4-FFF2-40B4-BE49-F238E27FC236}">
                    <a16:creationId xmlns:a16="http://schemas.microsoft.com/office/drawing/2014/main" id="{5A9EDE96-6169-44A7-AFB7-1AE2213FA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6" y="999"/>
                <a:ext cx="147" cy="873"/>
              </a:xfrm>
              <a:custGeom>
                <a:avLst/>
                <a:gdLst>
                  <a:gd name="T0" fmla="*/ 37 w 62"/>
                  <a:gd name="T1" fmla="*/ 351 h 370"/>
                  <a:gd name="T2" fmla="*/ 21 w 62"/>
                  <a:gd name="T3" fmla="*/ 213 h 370"/>
                  <a:gd name="T4" fmla="*/ 9 w 62"/>
                  <a:gd name="T5" fmla="*/ 57 h 370"/>
                  <a:gd name="T6" fmla="*/ 0 w 62"/>
                  <a:gd name="T7" fmla="*/ 0 h 370"/>
                  <a:gd name="T8" fmla="*/ 8 w 62"/>
                  <a:gd name="T9" fmla="*/ 0 h 370"/>
                  <a:gd name="T10" fmla="*/ 18 w 62"/>
                  <a:gd name="T11" fmla="*/ 56 h 370"/>
                  <a:gd name="T12" fmla="*/ 33 w 62"/>
                  <a:gd name="T13" fmla="*/ 211 h 370"/>
                  <a:gd name="T14" fmla="*/ 40 w 62"/>
                  <a:gd name="T15" fmla="*/ 323 h 370"/>
                  <a:gd name="T16" fmla="*/ 37 w 62"/>
                  <a:gd name="T17" fmla="*/ 351 h 370"/>
                  <a:gd name="T18" fmla="*/ 37 w 62"/>
                  <a:gd name="T19" fmla="*/ 351 h 370"/>
                  <a:gd name="T20" fmla="*/ 37 w 62"/>
                  <a:gd name="T21" fmla="*/ 351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2" h="370">
                    <a:moveTo>
                      <a:pt x="37" y="351"/>
                    </a:moveTo>
                    <a:cubicBezTo>
                      <a:pt x="14" y="334"/>
                      <a:pt x="28" y="243"/>
                      <a:pt x="21" y="213"/>
                    </a:cubicBezTo>
                    <a:cubicBezTo>
                      <a:pt x="9" y="165"/>
                      <a:pt x="12" y="108"/>
                      <a:pt x="9" y="57"/>
                    </a:cubicBezTo>
                    <a:cubicBezTo>
                      <a:pt x="8" y="39"/>
                      <a:pt x="1" y="19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19"/>
                      <a:pt x="16" y="40"/>
                      <a:pt x="18" y="56"/>
                    </a:cubicBezTo>
                    <a:cubicBezTo>
                      <a:pt x="24" y="107"/>
                      <a:pt x="20" y="161"/>
                      <a:pt x="33" y="211"/>
                    </a:cubicBezTo>
                    <a:cubicBezTo>
                      <a:pt x="42" y="245"/>
                      <a:pt x="34" y="288"/>
                      <a:pt x="40" y="323"/>
                    </a:cubicBezTo>
                    <a:cubicBezTo>
                      <a:pt x="42" y="331"/>
                      <a:pt x="62" y="370"/>
                      <a:pt x="37" y="351"/>
                    </a:cubicBezTo>
                    <a:cubicBezTo>
                      <a:pt x="37" y="351"/>
                      <a:pt x="37" y="351"/>
                      <a:pt x="37" y="351"/>
                    </a:cubicBezTo>
                    <a:cubicBezTo>
                      <a:pt x="37" y="351"/>
                      <a:pt x="37" y="351"/>
                      <a:pt x="37" y="3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103">
                <a:extLst>
                  <a:ext uri="{FF2B5EF4-FFF2-40B4-BE49-F238E27FC236}">
                    <a16:creationId xmlns:a16="http://schemas.microsoft.com/office/drawing/2014/main" id="{A7D99F96-6D57-4FC8-97B7-28130F0606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999"/>
                <a:ext cx="354" cy="774"/>
              </a:xfrm>
              <a:custGeom>
                <a:avLst/>
                <a:gdLst>
                  <a:gd name="T0" fmla="*/ 130 w 150"/>
                  <a:gd name="T1" fmla="*/ 327 h 328"/>
                  <a:gd name="T2" fmla="*/ 99 w 150"/>
                  <a:gd name="T3" fmla="*/ 297 h 328"/>
                  <a:gd name="T4" fmla="*/ 73 w 150"/>
                  <a:gd name="T5" fmla="*/ 232 h 328"/>
                  <a:gd name="T6" fmla="*/ 31 w 150"/>
                  <a:gd name="T7" fmla="*/ 77 h 328"/>
                  <a:gd name="T8" fmla="*/ 0 w 150"/>
                  <a:gd name="T9" fmla="*/ 0 h 328"/>
                  <a:gd name="T10" fmla="*/ 7 w 150"/>
                  <a:gd name="T11" fmla="*/ 0 h 328"/>
                  <a:gd name="T12" fmla="*/ 57 w 150"/>
                  <a:gd name="T13" fmla="*/ 131 h 328"/>
                  <a:gd name="T14" fmla="*/ 120 w 150"/>
                  <a:gd name="T15" fmla="*/ 297 h 328"/>
                  <a:gd name="T16" fmla="*/ 130 w 150"/>
                  <a:gd name="T17" fmla="*/ 327 h 328"/>
                  <a:gd name="T18" fmla="*/ 130 w 150"/>
                  <a:gd name="T19" fmla="*/ 327 h 328"/>
                  <a:gd name="T20" fmla="*/ 130 w 150"/>
                  <a:gd name="T21" fmla="*/ 327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0" h="328">
                    <a:moveTo>
                      <a:pt x="130" y="327"/>
                    </a:moveTo>
                    <a:cubicBezTo>
                      <a:pt x="128" y="328"/>
                      <a:pt x="102" y="301"/>
                      <a:pt x="99" y="297"/>
                    </a:cubicBezTo>
                    <a:cubicBezTo>
                      <a:pt x="91" y="285"/>
                      <a:pt x="81" y="257"/>
                      <a:pt x="73" y="232"/>
                    </a:cubicBezTo>
                    <a:cubicBezTo>
                      <a:pt x="58" y="180"/>
                      <a:pt x="45" y="129"/>
                      <a:pt x="31" y="77"/>
                    </a:cubicBezTo>
                    <a:cubicBezTo>
                      <a:pt x="24" y="51"/>
                      <a:pt x="12" y="25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28" y="42"/>
                      <a:pt x="45" y="83"/>
                      <a:pt x="57" y="131"/>
                    </a:cubicBezTo>
                    <a:cubicBezTo>
                      <a:pt x="69" y="176"/>
                      <a:pt x="88" y="265"/>
                      <a:pt x="120" y="297"/>
                    </a:cubicBezTo>
                    <a:cubicBezTo>
                      <a:pt x="125" y="302"/>
                      <a:pt x="150" y="324"/>
                      <a:pt x="130" y="327"/>
                    </a:cubicBezTo>
                    <a:cubicBezTo>
                      <a:pt x="130" y="327"/>
                      <a:pt x="130" y="327"/>
                      <a:pt x="130" y="327"/>
                    </a:cubicBezTo>
                    <a:cubicBezTo>
                      <a:pt x="130" y="327"/>
                      <a:pt x="130" y="327"/>
                      <a:pt x="130" y="3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104">
                <a:extLst>
                  <a:ext uri="{FF2B5EF4-FFF2-40B4-BE49-F238E27FC236}">
                    <a16:creationId xmlns:a16="http://schemas.microsoft.com/office/drawing/2014/main" id="{10BB368F-5FEC-422A-8885-63FF8B2AF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999"/>
                <a:ext cx="317" cy="687"/>
              </a:xfrm>
              <a:custGeom>
                <a:avLst/>
                <a:gdLst>
                  <a:gd name="T0" fmla="*/ 8 w 134"/>
                  <a:gd name="T1" fmla="*/ 282 h 291"/>
                  <a:gd name="T2" fmla="*/ 41 w 134"/>
                  <a:gd name="T3" fmla="*/ 180 h 291"/>
                  <a:gd name="T4" fmla="*/ 74 w 134"/>
                  <a:gd name="T5" fmla="*/ 149 h 291"/>
                  <a:gd name="T6" fmla="*/ 99 w 134"/>
                  <a:gd name="T7" fmla="*/ 117 h 291"/>
                  <a:gd name="T8" fmla="*/ 122 w 134"/>
                  <a:gd name="T9" fmla="*/ 0 h 291"/>
                  <a:gd name="T10" fmla="*/ 124 w 134"/>
                  <a:gd name="T11" fmla="*/ 0 h 291"/>
                  <a:gd name="T12" fmla="*/ 107 w 134"/>
                  <a:gd name="T13" fmla="*/ 121 h 291"/>
                  <a:gd name="T14" fmla="*/ 76 w 134"/>
                  <a:gd name="T15" fmla="*/ 170 h 291"/>
                  <a:gd name="T16" fmla="*/ 38 w 134"/>
                  <a:gd name="T17" fmla="*/ 200 h 291"/>
                  <a:gd name="T18" fmla="*/ 24 w 134"/>
                  <a:gd name="T19" fmla="*/ 239 h 291"/>
                  <a:gd name="T20" fmla="*/ 23 w 134"/>
                  <a:gd name="T21" fmla="*/ 281 h 291"/>
                  <a:gd name="T22" fmla="*/ 8 w 134"/>
                  <a:gd name="T23" fmla="*/ 282 h 291"/>
                  <a:gd name="T24" fmla="*/ 8 w 134"/>
                  <a:gd name="T25" fmla="*/ 282 h 291"/>
                  <a:gd name="T26" fmla="*/ 8 w 134"/>
                  <a:gd name="T27" fmla="*/ 282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" h="291">
                    <a:moveTo>
                      <a:pt x="8" y="282"/>
                    </a:moveTo>
                    <a:cubicBezTo>
                      <a:pt x="0" y="260"/>
                      <a:pt x="21" y="193"/>
                      <a:pt x="41" y="180"/>
                    </a:cubicBezTo>
                    <a:cubicBezTo>
                      <a:pt x="63" y="166"/>
                      <a:pt x="61" y="170"/>
                      <a:pt x="74" y="149"/>
                    </a:cubicBezTo>
                    <a:cubicBezTo>
                      <a:pt x="79" y="141"/>
                      <a:pt x="93" y="124"/>
                      <a:pt x="99" y="117"/>
                    </a:cubicBezTo>
                    <a:cubicBezTo>
                      <a:pt x="129" y="79"/>
                      <a:pt x="121" y="46"/>
                      <a:pt x="122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32" y="42"/>
                      <a:pt x="134" y="86"/>
                      <a:pt x="107" y="121"/>
                    </a:cubicBezTo>
                    <a:cubicBezTo>
                      <a:pt x="94" y="138"/>
                      <a:pt x="86" y="153"/>
                      <a:pt x="76" y="170"/>
                    </a:cubicBezTo>
                    <a:cubicBezTo>
                      <a:pt x="69" y="180"/>
                      <a:pt x="44" y="189"/>
                      <a:pt x="38" y="200"/>
                    </a:cubicBezTo>
                    <a:cubicBezTo>
                      <a:pt x="33" y="209"/>
                      <a:pt x="27" y="229"/>
                      <a:pt x="24" y="239"/>
                    </a:cubicBezTo>
                    <a:cubicBezTo>
                      <a:pt x="21" y="249"/>
                      <a:pt x="25" y="272"/>
                      <a:pt x="23" y="281"/>
                    </a:cubicBezTo>
                    <a:cubicBezTo>
                      <a:pt x="20" y="290"/>
                      <a:pt x="11" y="291"/>
                      <a:pt x="8" y="282"/>
                    </a:cubicBezTo>
                    <a:cubicBezTo>
                      <a:pt x="8" y="282"/>
                      <a:pt x="8" y="282"/>
                      <a:pt x="8" y="282"/>
                    </a:cubicBezTo>
                    <a:cubicBezTo>
                      <a:pt x="8" y="282"/>
                      <a:pt x="8" y="282"/>
                      <a:pt x="8" y="2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105">
                <a:extLst>
                  <a:ext uri="{FF2B5EF4-FFF2-40B4-BE49-F238E27FC236}">
                    <a16:creationId xmlns:a16="http://schemas.microsoft.com/office/drawing/2014/main" id="{08ADCB7B-919B-4C56-9739-AF2172842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" y="999"/>
                <a:ext cx="269" cy="694"/>
              </a:xfrm>
              <a:custGeom>
                <a:avLst/>
                <a:gdLst>
                  <a:gd name="T0" fmla="*/ 98 w 114"/>
                  <a:gd name="T1" fmla="*/ 288 h 294"/>
                  <a:gd name="T2" fmla="*/ 88 w 114"/>
                  <a:gd name="T3" fmla="*/ 257 h 294"/>
                  <a:gd name="T4" fmla="*/ 69 w 114"/>
                  <a:gd name="T5" fmla="*/ 220 h 294"/>
                  <a:gd name="T6" fmla="*/ 23 w 114"/>
                  <a:gd name="T7" fmla="*/ 90 h 294"/>
                  <a:gd name="T8" fmla="*/ 0 w 114"/>
                  <a:gd name="T9" fmla="*/ 0 h 294"/>
                  <a:gd name="T10" fmla="*/ 6 w 114"/>
                  <a:gd name="T11" fmla="*/ 0 h 294"/>
                  <a:gd name="T12" fmla="*/ 14 w 114"/>
                  <a:gd name="T13" fmla="*/ 13 h 294"/>
                  <a:gd name="T14" fmla="*/ 40 w 114"/>
                  <a:gd name="T15" fmla="*/ 124 h 294"/>
                  <a:gd name="T16" fmla="*/ 80 w 114"/>
                  <a:gd name="T17" fmla="*/ 213 h 294"/>
                  <a:gd name="T18" fmla="*/ 113 w 114"/>
                  <a:gd name="T19" fmla="*/ 286 h 294"/>
                  <a:gd name="T20" fmla="*/ 98 w 114"/>
                  <a:gd name="T21" fmla="*/ 288 h 294"/>
                  <a:gd name="T22" fmla="*/ 98 w 114"/>
                  <a:gd name="T23" fmla="*/ 288 h 294"/>
                  <a:gd name="T24" fmla="*/ 98 w 114"/>
                  <a:gd name="T25" fmla="*/ 288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4" h="294">
                    <a:moveTo>
                      <a:pt x="98" y="288"/>
                    </a:moveTo>
                    <a:cubicBezTo>
                      <a:pt x="93" y="282"/>
                      <a:pt x="91" y="265"/>
                      <a:pt x="88" y="257"/>
                    </a:cubicBezTo>
                    <a:cubicBezTo>
                      <a:pt x="83" y="243"/>
                      <a:pt x="79" y="233"/>
                      <a:pt x="69" y="220"/>
                    </a:cubicBezTo>
                    <a:cubicBezTo>
                      <a:pt x="36" y="174"/>
                      <a:pt x="31" y="142"/>
                      <a:pt x="23" y="90"/>
                    </a:cubicBezTo>
                    <a:cubicBezTo>
                      <a:pt x="18" y="59"/>
                      <a:pt x="8" y="3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3"/>
                      <a:pt x="11" y="5"/>
                      <a:pt x="14" y="13"/>
                    </a:cubicBezTo>
                    <a:cubicBezTo>
                      <a:pt x="26" y="51"/>
                      <a:pt x="33" y="86"/>
                      <a:pt x="40" y="124"/>
                    </a:cubicBezTo>
                    <a:cubicBezTo>
                      <a:pt x="47" y="161"/>
                      <a:pt x="57" y="183"/>
                      <a:pt x="80" y="213"/>
                    </a:cubicBezTo>
                    <a:cubicBezTo>
                      <a:pt x="91" y="226"/>
                      <a:pt x="114" y="271"/>
                      <a:pt x="113" y="286"/>
                    </a:cubicBezTo>
                    <a:cubicBezTo>
                      <a:pt x="112" y="294"/>
                      <a:pt x="103" y="294"/>
                      <a:pt x="98" y="288"/>
                    </a:cubicBezTo>
                    <a:cubicBezTo>
                      <a:pt x="98" y="288"/>
                      <a:pt x="98" y="288"/>
                      <a:pt x="98" y="288"/>
                    </a:cubicBezTo>
                    <a:cubicBezTo>
                      <a:pt x="98" y="288"/>
                      <a:pt x="98" y="288"/>
                      <a:pt x="98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1106">
                <a:extLst>
                  <a:ext uri="{FF2B5EF4-FFF2-40B4-BE49-F238E27FC236}">
                    <a16:creationId xmlns:a16="http://schemas.microsoft.com/office/drawing/2014/main" id="{798A2F15-AF36-49EE-8C14-B6EBFCAA6E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2" y="999"/>
                <a:ext cx="203" cy="1852"/>
              </a:xfrm>
              <a:custGeom>
                <a:avLst/>
                <a:gdLst>
                  <a:gd name="T0" fmla="*/ 61 w 86"/>
                  <a:gd name="T1" fmla="*/ 772 h 785"/>
                  <a:gd name="T2" fmla="*/ 63 w 86"/>
                  <a:gd name="T3" fmla="*/ 761 h 785"/>
                  <a:gd name="T4" fmla="*/ 51 w 86"/>
                  <a:gd name="T5" fmla="*/ 633 h 785"/>
                  <a:gd name="T6" fmla="*/ 31 w 86"/>
                  <a:gd name="T7" fmla="*/ 393 h 785"/>
                  <a:gd name="T8" fmla="*/ 14 w 86"/>
                  <a:gd name="T9" fmla="*/ 228 h 785"/>
                  <a:gd name="T10" fmla="*/ 0 w 86"/>
                  <a:gd name="T11" fmla="*/ 0 h 785"/>
                  <a:gd name="T12" fmla="*/ 8 w 86"/>
                  <a:gd name="T13" fmla="*/ 0 h 785"/>
                  <a:gd name="T14" fmla="*/ 28 w 86"/>
                  <a:gd name="T15" fmla="*/ 247 h 785"/>
                  <a:gd name="T16" fmla="*/ 37 w 86"/>
                  <a:gd name="T17" fmla="*/ 309 h 785"/>
                  <a:gd name="T18" fmla="*/ 62 w 86"/>
                  <a:gd name="T19" fmla="*/ 577 h 785"/>
                  <a:gd name="T20" fmla="*/ 83 w 86"/>
                  <a:gd name="T21" fmla="*/ 708 h 785"/>
                  <a:gd name="T22" fmla="*/ 86 w 86"/>
                  <a:gd name="T23" fmla="*/ 735 h 785"/>
                  <a:gd name="T24" fmla="*/ 86 w 86"/>
                  <a:gd name="T25" fmla="*/ 764 h 785"/>
                  <a:gd name="T26" fmla="*/ 61 w 86"/>
                  <a:gd name="T27" fmla="*/ 772 h 785"/>
                  <a:gd name="T28" fmla="*/ 61 w 86"/>
                  <a:gd name="T29" fmla="*/ 772 h 785"/>
                  <a:gd name="T30" fmla="*/ 61 w 86"/>
                  <a:gd name="T31" fmla="*/ 772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6" h="785">
                    <a:moveTo>
                      <a:pt x="61" y="772"/>
                    </a:moveTo>
                    <a:cubicBezTo>
                      <a:pt x="56" y="769"/>
                      <a:pt x="62" y="771"/>
                      <a:pt x="63" y="761"/>
                    </a:cubicBezTo>
                    <a:cubicBezTo>
                      <a:pt x="67" y="719"/>
                      <a:pt x="62" y="674"/>
                      <a:pt x="51" y="633"/>
                    </a:cubicBezTo>
                    <a:cubicBezTo>
                      <a:pt x="30" y="557"/>
                      <a:pt x="38" y="472"/>
                      <a:pt x="31" y="393"/>
                    </a:cubicBezTo>
                    <a:cubicBezTo>
                      <a:pt x="26" y="338"/>
                      <a:pt x="13" y="283"/>
                      <a:pt x="14" y="228"/>
                    </a:cubicBezTo>
                    <a:cubicBezTo>
                      <a:pt x="14" y="152"/>
                      <a:pt x="4" y="76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6" y="83"/>
                      <a:pt x="26" y="164"/>
                      <a:pt x="28" y="247"/>
                    </a:cubicBezTo>
                    <a:cubicBezTo>
                      <a:pt x="28" y="269"/>
                      <a:pt x="34" y="287"/>
                      <a:pt x="37" y="309"/>
                    </a:cubicBezTo>
                    <a:cubicBezTo>
                      <a:pt x="51" y="397"/>
                      <a:pt x="56" y="488"/>
                      <a:pt x="62" y="577"/>
                    </a:cubicBezTo>
                    <a:cubicBezTo>
                      <a:pt x="65" y="621"/>
                      <a:pt x="80" y="662"/>
                      <a:pt x="83" y="708"/>
                    </a:cubicBezTo>
                    <a:cubicBezTo>
                      <a:pt x="84" y="712"/>
                      <a:pt x="85" y="723"/>
                      <a:pt x="86" y="735"/>
                    </a:cubicBezTo>
                    <a:cubicBezTo>
                      <a:pt x="86" y="764"/>
                      <a:pt x="86" y="764"/>
                      <a:pt x="86" y="764"/>
                    </a:cubicBezTo>
                    <a:cubicBezTo>
                      <a:pt x="84" y="778"/>
                      <a:pt x="78" y="785"/>
                      <a:pt x="61" y="772"/>
                    </a:cubicBezTo>
                    <a:cubicBezTo>
                      <a:pt x="61" y="772"/>
                      <a:pt x="61" y="772"/>
                      <a:pt x="61" y="772"/>
                    </a:cubicBezTo>
                    <a:cubicBezTo>
                      <a:pt x="61" y="772"/>
                      <a:pt x="61" y="772"/>
                      <a:pt x="61" y="7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1107">
                <a:extLst>
                  <a:ext uri="{FF2B5EF4-FFF2-40B4-BE49-F238E27FC236}">
                    <a16:creationId xmlns:a16="http://schemas.microsoft.com/office/drawing/2014/main" id="{2DC2ECFB-8B63-4A2E-8CC5-9B0F7D8A8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2" y="999"/>
                <a:ext cx="222" cy="1933"/>
              </a:xfrm>
              <a:custGeom>
                <a:avLst/>
                <a:gdLst>
                  <a:gd name="T0" fmla="*/ 26 w 94"/>
                  <a:gd name="T1" fmla="*/ 787 h 819"/>
                  <a:gd name="T2" fmla="*/ 39 w 94"/>
                  <a:gd name="T3" fmla="*/ 770 h 819"/>
                  <a:gd name="T4" fmla="*/ 18 w 94"/>
                  <a:gd name="T5" fmla="*/ 604 h 819"/>
                  <a:gd name="T6" fmla="*/ 20 w 94"/>
                  <a:gd name="T7" fmla="*/ 564 h 819"/>
                  <a:gd name="T8" fmla="*/ 13 w 94"/>
                  <a:gd name="T9" fmla="*/ 502 h 819"/>
                  <a:gd name="T10" fmla="*/ 15 w 94"/>
                  <a:gd name="T11" fmla="*/ 449 h 819"/>
                  <a:gd name="T12" fmla="*/ 13 w 94"/>
                  <a:gd name="T13" fmla="*/ 330 h 819"/>
                  <a:gd name="T14" fmla="*/ 12 w 94"/>
                  <a:gd name="T15" fmla="*/ 74 h 819"/>
                  <a:gd name="T16" fmla="*/ 0 w 94"/>
                  <a:gd name="T17" fmla="*/ 0 h 819"/>
                  <a:gd name="T18" fmla="*/ 26 w 94"/>
                  <a:gd name="T19" fmla="*/ 0 h 819"/>
                  <a:gd name="T20" fmla="*/ 32 w 94"/>
                  <a:gd name="T21" fmla="*/ 45 h 819"/>
                  <a:gd name="T22" fmla="*/ 41 w 94"/>
                  <a:gd name="T23" fmla="*/ 382 h 819"/>
                  <a:gd name="T24" fmla="*/ 44 w 94"/>
                  <a:gd name="T25" fmla="*/ 455 h 819"/>
                  <a:gd name="T26" fmla="*/ 44 w 94"/>
                  <a:gd name="T27" fmla="*/ 502 h 819"/>
                  <a:gd name="T28" fmla="*/ 56 w 94"/>
                  <a:gd name="T29" fmla="*/ 631 h 819"/>
                  <a:gd name="T30" fmla="*/ 48 w 94"/>
                  <a:gd name="T31" fmla="*/ 809 h 819"/>
                  <a:gd name="T32" fmla="*/ 26 w 94"/>
                  <a:gd name="T33" fmla="*/ 787 h 819"/>
                  <a:gd name="T34" fmla="*/ 26 w 94"/>
                  <a:gd name="T35" fmla="*/ 787 h 819"/>
                  <a:gd name="T36" fmla="*/ 26 w 94"/>
                  <a:gd name="T37" fmla="*/ 787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4" h="819">
                    <a:moveTo>
                      <a:pt x="26" y="787"/>
                    </a:moveTo>
                    <a:cubicBezTo>
                      <a:pt x="26" y="778"/>
                      <a:pt x="38" y="780"/>
                      <a:pt x="39" y="770"/>
                    </a:cubicBezTo>
                    <a:cubicBezTo>
                      <a:pt x="45" y="717"/>
                      <a:pt x="24" y="657"/>
                      <a:pt x="18" y="604"/>
                    </a:cubicBezTo>
                    <a:cubicBezTo>
                      <a:pt x="17" y="592"/>
                      <a:pt x="21" y="574"/>
                      <a:pt x="20" y="564"/>
                    </a:cubicBezTo>
                    <a:cubicBezTo>
                      <a:pt x="20" y="543"/>
                      <a:pt x="12" y="524"/>
                      <a:pt x="13" y="502"/>
                    </a:cubicBezTo>
                    <a:cubicBezTo>
                      <a:pt x="13" y="492"/>
                      <a:pt x="16" y="474"/>
                      <a:pt x="15" y="449"/>
                    </a:cubicBezTo>
                    <a:cubicBezTo>
                      <a:pt x="12" y="397"/>
                      <a:pt x="9" y="382"/>
                      <a:pt x="13" y="330"/>
                    </a:cubicBezTo>
                    <a:cubicBezTo>
                      <a:pt x="18" y="246"/>
                      <a:pt x="21" y="159"/>
                      <a:pt x="12" y="74"/>
                    </a:cubicBezTo>
                    <a:cubicBezTo>
                      <a:pt x="9" y="48"/>
                      <a:pt x="3" y="25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15"/>
                      <a:pt x="29" y="30"/>
                      <a:pt x="32" y="45"/>
                    </a:cubicBezTo>
                    <a:cubicBezTo>
                      <a:pt x="51" y="160"/>
                      <a:pt x="37" y="267"/>
                      <a:pt x="41" y="382"/>
                    </a:cubicBezTo>
                    <a:cubicBezTo>
                      <a:pt x="42" y="419"/>
                      <a:pt x="43" y="435"/>
                      <a:pt x="44" y="455"/>
                    </a:cubicBezTo>
                    <a:cubicBezTo>
                      <a:pt x="45" y="475"/>
                      <a:pt x="45" y="493"/>
                      <a:pt x="44" y="502"/>
                    </a:cubicBezTo>
                    <a:cubicBezTo>
                      <a:pt x="44" y="540"/>
                      <a:pt x="50" y="593"/>
                      <a:pt x="56" y="631"/>
                    </a:cubicBezTo>
                    <a:cubicBezTo>
                      <a:pt x="59" y="646"/>
                      <a:pt x="94" y="819"/>
                      <a:pt x="48" y="809"/>
                    </a:cubicBezTo>
                    <a:cubicBezTo>
                      <a:pt x="39" y="807"/>
                      <a:pt x="27" y="796"/>
                      <a:pt x="26" y="787"/>
                    </a:cubicBezTo>
                    <a:cubicBezTo>
                      <a:pt x="26" y="787"/>
                      <a:pt x="26" y="787"/>
                      <a:pt x="26" y="787"/>
                    </a:cubicBezTo>
                    <a:cubicBezTo>
                      <a:pt x="26" y="787"/>
                      <a:pt x="26" y="787"/>
                      <a:pt x="26" y="7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1108">
                <a:extLst>
                  <a:ext uri="{FF2B5EF4-FFF2-40B4-BE49-F238E27FC236}">
                    <a16:creationId xmlns:a16="http://schemas.microsoft.com/office/drawing/2014/main" id="{9B1402C7-2B17-46C7-BC2B-6B6602101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7" y="999"/>
                <a:ext cx="285" cy="2176"/>
              </a:xfrm>
              <a:custGeom>
                <a:avLst/>
                <a:gdLst>
                  <a:gd name="T0" fmla="*/ 5 w 121"/>
                  <a:gd name="T1" fmla="*/ 916 h 922"/>
                  <a:gd name="T2" fmla="*/ 13 w 121"/>
                  <a:gd name="T3" fmla="*/ 869 h 922"/>
                  <a:gd name="T4" fmla="*/ 10 w 121"/>
                  <a:gd name="T5" fmla="*/ 792 h 922"/>
                  <a:gd name="T6" fmla="*/ 34 w 121"/>
                  <a:gd name="T7" fmla="*/ 560 h 922"/>
                  <a:gd name="T8" fmla="*/ 57 w 121"/>
                  <a:gd name="T9" fmla="*/ 369 h 922"/>
                  <a:gd name="T10" fmla="*/ 85 w 121"/>
                  <a:gd name="T11" fmla="*/ 220 h 922"/>
                  <a:gd name="T12" fmla="*/ 92 w 121"/>
                  <a:gd name="T13" fmla="*/ 179 h 922"/>
                  <a:gd name="T14" fmla="*/ 106 w 121"/>
                  <a:gd name="T15" fmla="*/ 27 h 922"/>
                  <a:gd name="T16" fmla="*/ 110 w 121"/>
                  <a:gd name="T17" fmla="*/ 0 h 922"/>
                  <a:gd name="T18" fmla="*/ 121 w 121"/>
                  <a:gd name="T19" fmla="*/ 0 h 922"/>
                  <a:gd name="T20" fmla="*/ 108 w 121"/>
                  <a:gd name="T21" fmla="*/ 169 h 922"/>
                  <a:gd name="T22" fmla="*/ 100 w 121"/>
                  <a:gd name="T23" fmla="*/ 228 h 922"/>
                  <a:gd name="T24" fmla="*/ 75 w 121"/>
                  <a:gd name="T25" fmla="*/ 358 h 922"/>
                  <a:gd name="T26" fmla="*/ 59 w 121"/>
                  <a:gd name="T27" fmla="*/ 532 h 922"/>
                  <a:gd name="T28" fmla="*/ 41 w 121"/>
                  <a:gd name="T29" fmla="*/ 610 h 922"/>
                  <a:gd name="T30" fmla="*/ 31 w 121"/>
                  <a:gd name="T31" fmla="*/ 719 h 922"/>
                  <a:gd name="T32" fmla="*/ 28 w 121"/>
                  <a:gd name="T33" fmla="*/ 895 h 922"/>
                  <a:gd name="T34" fmla="*/ 26 w 121"/>
                  <a:gd name="T35" fmla="*/ 917 h 922"/>
                  <a:gd name="T36" fmla="*/ 5 w 121"/>
                  <a:gd name="T37" fmla="*/ 916 h 922"/>
                  <a:gd name="T38" fmla="*/ 5 w 121"/>
                  <a:gd name="T39" fmla="*/ 916 h 922"/>
                  <a:gd name="T40" fmla="*/ 5 w 121"/>
                  <a:gd name="T41" fmla="*/ 916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1" h="922">
                    <a:moveTo>
                      <a:pt x="5" y="916"/>
                    </a:moveTo>
                    <a:cubicBezTo>
                      <a:pt x="0" y="908"/>
                      <a:pt x="12" y="880"/>
                      <a:pt x="13" y="869"/>
                    </a:cubicBezTo>
                    <a:cubicBezTo>
                      <a:pt x="15" y="854"/>
                      <a:pt x="10" y="819"/>
                      <a:pt x="10" y="792"/>
                    </a:cubicBezTo>
                    <a:cubicBezTo>
                      <a:pt x="8" y="716"/>
                      <a:pt x="15" y="634"/>
                      <a:pt x="34" y="560"/>
                    </a:cubicBezTo>
                    <a:cubicBezTo>
                      <a:pt x="50" y="497"/>
                      <a:pt x="51" y="434"/>
                      <a:pt x="57" y="369"/>
                    </a:cubicBezTo>
                    <a:cubicBezTo>
                      <a:pt x="62" y="317"/>
                      <a:pt x="83" y="273"/>
                      <a:pt x="85" y="220"/>
                    </a:cubicBezTo>
                    <a:cubicBezTo>
                      <a:pt x="85" y="208"/>
                      <a:pt x="91" y="190"/>
                      <a:pt x="92" y="179"/>
                    </a:cubicBezTo>
                    <a:cubicBezTo>
                      <a:pt x="98" y="128"/>
                      <a:pt x="97" y="78"/>
                      <a:pt x="106" y="27"/>
                    </a:cubicBezTo>
                    <a:cubicBezTo>
                      <a:pt x="108" y="19"/>
                      <a:pt x="109" y="9"/>
                      <a:pt x="110" y="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10" y="55"/>
                      <a:pt x="114" y="119"/>
                      <a:pt x="108" y="169"/>
                    </a:cubicBezTo>
                    <a:cubicBezTo>
                      <a:pt x="105" y="190"/>
                      <a:pt x="100" y="207"/>
                      <a:pt x="100" y="228"/>
                    </a:cubicBezTo>
                    <a:cubicBezTo>
                      <a:pt x="100" y="274"/>
                      <a:pt x="79" y="313"/>
                      <a:pt x="75" y="358"/>
                    </a:cubicBezTo>
                    <a:cubicBezTo>
                      <a:pt x="70" y="416"/>
                      <a:pt x="68" y="474"/>
                      <a:pt x="59" y="532"/>
                    </a:cubicBezTo>
                    <a:cubicBezTo>
                      <a:pt x="56" y="548"/>
                      <a:pt x="45" y="579"/>
                      <a:pt x="41" y="610"/>
                    </a:cubicBezTo>
                    <a:cubicBezTo>
                      <a:pt x="38" y="642"/>
                      <a:pt x="33" y="689"/>
                      <a:pt x="31" y="719"/>
                    </a:cubicBezTo>
                    <a:cubicBezTo>
                      <a:pt x="27" y="779"/>
                      <a:pt x="37" y="836"/>
                      <a:pt x="28" y="895"/>
                    </a:cubicBezTo>
                    <a:cubicBezTo>
                      <a:pt x="27" y="902"/>
                      <a:pt x="31" y="912"/>
                      <a:pt x="26" y="917"/>
                    </a:cubicBezTo>
                    <a:cubicBezTo>
                      <a:pt x="21" y="922"/>
                      <a:pt x="9" y="922"/>
                      <a:pt x="5" y="916"/>
                    </a:cubicBezTo>
                    <a:cubicBezTo>
                      <a:pt x="5" y="916"/>
                      <a:pt x="5" y="916"/>
                      <a:pt x="5" y="916"/>
                    </a:cubicBezTo>
                    <a:cubicBezTo>
                      <a:pt x="5" y="916"/>
                      <a:pt x="5" y="916"/>
                      <a:pt x="5" y="9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1109">
                <a:extLst>
                  <a:ext uri="{FF2B5EF4-FFF2-40B4-BE49-F238E27FC236}">
                    <a16:creationId xmlns:a16="http://schemas.microsoft.com/office/drawing/2014/main" id="{ED831A28-BCED-4D69-B968-6D2A02C7B7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1" y="999"/>
                <a:ext cx="215" cy="2086"/>
              </a:xfrm>
              <a:custGeom>
                <a:avLst/>
                <a:gdLst>
                  <a:gd name="T0" fmla="*/ 79 w 91"/>
                  <a:gd name="T1" fmla="*/ 850 h 884"/>
                  <a:gd name="T2" fmla="*/ 62 w 91"/>
                  <a:gd name="T3" fmla="*/ 846 h 884"/>
                  <a:gd name="T4" fmla="*/ 61 w 91"/>
                  <a:gd name="T5" fmla="*/ 759 h 884"/>
                  <a:gd name="T6" fmla="*/ 45 w 91"/>
                  <a:gd name="T7" fmla="*/ 648 h 884"/>
                  <a:gd name="T8" fmla="*/ 47 w 91"/>
                  <a:gd name="T9" fmla="*/ 615 h 884"/>
                  <a:gd name="T10" fmla="*/ 36 w 91"/>
                  <a:gd name="T11" fmla="*/ 537 h 884"/>
                  <a:gd name="T12" fmla="*/ 27 w 91"/>
                  <a:gd name="T13" fmla="*/ 407 h 884"/>
                  <a:gd name="T14" fmla="*/ 20 w 91"/>
                  <a:gd name="T15" fmla="*/ 341 h 884"/>
                  <a:gd name="T16" fmla="*/ 12 w 91"/>
                  <a:gd name="T17" fmla="*/ 320 h 884"/>
                  <a:gd name="T18" fmla="*/ 14 w 91"/>
                  <a:gd name="T19" fmla="*/ 296 h 884"/>
                  <a:gd name="T20" fmla="*/ 8 w 91"/>
                  <a:gd name="T21" fmla="*/ 52 h 884"/>
                  <a:gd name="T22" fmla="*/ 0 w 91"/>
                  <a:gd name="T23" fmla="*/ 0 h 884"/>
                  <a:gd name="T24" fmla="*/ 19 w 91"/>
                  <a:gd name="T25" fmla="*/ 0 h 884"/>
                  <a:gd name="T26" fmla="*/ 26 w 91"/>
                  <a:gd name="T27" fmla="*/ 31 h 884"/>
                  <a:gd name="T28" fmla="*/ 34 w 91"/>
                  <a:gd name="T29" fmla="*/ 181 h 884"/>
                  <a:gd name="T30" fmla="*/ 36 w 91"/>
                  <a:gd name="T31" fmla="*/ 310 h 884"/>
                  <a:gd name="T32" fmla="*/ 46 w 91"/>
                  <a:gd name="T33" fmla="*/ 355 h 884"/>
                  <a:gd name="T34" fmla="*/ 54 w 91"/>
                  <a:gd name="T35" fmla="*/ 405 h 884"/>
                  <a:gd name="T36" fmla="*/ 65 w 91"/>
                  <a:gd name="T37" fmla="*/ 546 h 884"/>
                  <a:gd name="T38" fmla="*/ 82 w 91"/>
                  <a:gd name="T39" fmla="*/ 696 h 884"/>
                  <a:gd name="T40" fmla="*/ 87 w 91"/>
                  <a:gd name="T41" fmla="*/ 812 h 884"/>
                  <a:gd name="T42" fmla="*/ 79 w 91"/>
                  <a:gd name="T43" fmla="*/ 850 h 884"/>
                  <a:gd name="T44" fmla="*/ 79 w 91"/>
                  <a:gd name="T45" fmla="*/ 850 h 884"/>
                  <a:gd name="T46" fmla="*/ 79 w 91"/>
                  <a:gd name="T47" fmla="*/ 850 h 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" h="884">
                    <a:moveTo>
                      <a:pt x="79" y="850"/>
                    </a:moveTo>
                    <a:cubicBezTo>
                      <a:pt x="73" y="884"/>
                      <a:pt x="74" y="851"/>
                      <a:pt x="62" y="846"/>
                    </a:cubicBezTo>
                    <a:cubicBezTo>
                      <a:pt x="48" y="841"/>
                      <a:pt x="61" y="772"/>
                      <a:pt x="61" y="759"/>
                    </a:cubicBezTo>
                    <a:cubicBezTo>
                      <a:pt x="64" y="725"/>
                      <a:pt x="49" y="683"/>
                      <a:pt x="45" y="648"/>
                    </a:cubicBezTo>
                    <a:cubicBezTo>
                      <a:pt x="44" y="637"/>
                      <a:pt x="48" y="625"/>
                      <a:pt x="47" y="615"/>
                    </a:cubicBezTo>
                    <a:cubicBezTo>
                      <a:pt x="46" y="590"/>
                      <a:pt x="39" y="562"/>
                      <a:pt x="36" y="537"/>
                    </a:cubicBezTo>
                    <a:cubicBezTo>
                      <a:pt x="32" y="492"/>
                      <a:pt x="42" y="450"/>
                      <a:pt x="27" y="407"/>
                    </a:cubicBezTo>
                    <a:cubicBezTo>
                      <a:pt x="19" y="385"/>
                      <a:pt x="24" y="363"/>
                      <a:pt x="20" y="341"/>
                    </a:cubicBezTo>
                    <a:cubicBezTo>
                      <a:pt x="18" y="333"/>
                      <a:pt x="13" y="328"/>
                      <a:pt x="12" y="320"/>
                    </a:cubicBezTo>
                    <a:cubicBezTo>
                      <a:pt x="11" y="313"/>
                      <a:pt x="14" y="303"/>
                      <a:pt x="14" y="296"/>
                    </a:cubicBezTo>
                    <a:cubicBezTo>
                      <a:pt x="16" y="216"/>
                      <a:pt x="12" y="132"/>
                      <a:pt x="8" y="52"/>
                    </a:cubicBezTo>
                    <a:cubicBezTo>
                      <a:pt x="7" y="35"/>
                      <a:pt x="3" y="17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10"/>
                      <a:pt x="23" y="21"/>
                      <a:pt x="26" y="31"/>
                    </a:cubicBezTo>
                    <a:cubicBezTo>
                      <a:pt x="37" y="76"/>
                      <a:pt x="32" y="134"/>
                      <a:pt x="34" y="181"/>
                    </a:cubicBezTo>
                    <a:cubicBezTo>
                      <a:pt x="36" y="224"/>
                      <a:pt x="38" y="267"/>
                      <a:pt x="36" y="310"/>
                    </a:cubicBezTo>
                    <a:cubicBezTo>
                      <a:pt x="36" y="324"/>
                      <a:pt x="45" y="340"/>
                      <a:pt x="46" y="355"/>
                    </a:cubicBezTo>
                    <a:cubicBezTo>
                      <a:pt x="47" y="374"/>
                      <a:pt x="47" y="387"/>
                      <a:pt x="54" y="405"/>
                    </a:cubicBezTo>
                    <a:cubicBezTo>
                      <a:pt x="71" y="446"/>
                      <a:pt x="60" y="502"/>
                      <a:pt x="65" y="546"/>
                    </a:cubicBezTo>
                    <a:cubicBezTo>
                      <a:pt x="72" y="596"/>
                      <a:pt x="72" y="646"/>
                      <a:pt x="82" y="696"/>
                    </a:cubicBezTo>
                    <a:cubicBezTo>
                      <a:pt x="90" y="739"/>
                      <a:pt x="91" y="768"/>
                      <a:pt x="87" y="812"/>
                    </a:cubicBezTo>
                    <a:cubicBezTo>
                      <a:pt x="84" y="848"/>
                      <a:pt x="85" y="815"/>
                      <a:pt x="79" y="850"/>
                    </a:cubicBezTo>
                    <a:cubicBezTo>
                      <a:pt x="79" y="850"/>
                      <a:pt x="79" y="850"/>
                      <a:pt x="79" y="850"/>
                    </a:cubicBezTo>
                    <a:cubicBezTo>
                      <a:pt x="79" y="850"/>
                      <a:pt x="79" y="850"/>
                      <a:pt x="79" y="8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1110">
                <a:extLst>
                  <a:ext uri="{FF2B5EF4-FFF2-40B4-BE49-F238E27FC236}">
                    <a16:creationId xmlns:a16="http://schemas.microsoft.com/office/drawing/2014/main" id="{D19079D2-2797-4922-B332-726677C28E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8" y="999"/>
                <a:ext cx="163" cy="1871"/>
              </a:xfrm>
              <a:custGeom>
                <a:avLst/>
                <a:gdLst>
                  <a:gd name="T0" fmla="*/ 29 w 69"/>
                  <a:gd name="T1" fmla="*/ 781 h 793"/>
                  <a:gd name="T2" fmla="*/ 31 w 69"/>
                  <a:gd name="T3" fmla="*/ 763 h 793"/>
                  <a:gd name="T4" fmla="*/ 25 w 69"/>
                  <a:gd name="T5" fmla="*/ 638 h 793"/>
                  <a:gd name="T6" fmla="*/ 27 w 69"/>
                  <a:gd name="T7" fmla="*/ 395 h 793"/>
                  <a:gd name="T8" fmla="*/ 22 w 69"/>
                  <a:gd name="T9" fmla="*/ 309 h 793"/>
                  <a:gd name="T10" fmla="*/ 25 w 69"/>
                  <a:gd name="T11" fmla="*/ 232 h 793"/>
                  <a:gd name="T12" fmla="*/ 21 w 69"/>
                  <a:gd name="T13" fmla="*/ 214 h 793"/>
                  <a:gd name="T14" fmla="*/ 18 w 69"/>
                  <a:gd name="T15" fmla="*/ 156 h 793"/>
                  <a:gd name="T16" fmla="*/ 17 w 69"/>
                  <a:gd name="T17" fmla="*/ 139 h 793"/>
                  <a:gd name="T18" fmla="*/ 11 w 69"/>
                  <a:gd name="T19" fmla="*/ 117 h 793"/>
                  <a:gd name="T20" fmla="*/ 0 w 69"/>
                  <a:gd name="T21" fmla="*/ 4 h 793"/>
                  <a:gd name="T22" fmla="*/ 0 w 69"/>
                  <a:gd name="T23" fmla="*/ 0 h 793"/>
                  <a:gd name="T24" fmla="*/ 18 w 69"/>
                  <a:gd name="T25" fmla="*/ 0 h 793"/>
                  <a:gd name="T26" fmla="*/ 28 w 69"/>
                  <a:gd name="T27" fmla="*/ 109 h 793"/>
                  <a:gd name="T28" fmla="*/ 38 w 69"/>
                  <a:gd name="T29" fmla="*/ 149 h 793"/>
                  <a:gd name="T30" fmla="*/ 46 w 69"/>
                  <a:gd name="T31" fmla="*/ 272 h 793"/>
                  <a:gd name="T32" fmla="*/ 49 w 69"/>
                  <a:gd name="T33" fmla="*/ 420 h 793"/>
                  <a:gd name="T34" fmla="*/ 53 w 69"/>
                  <a:gd name="T35" fmla="*/ 638 h 793"/>
                  <a:gd name="T36" fmla="*/ 58 w 69"/>
                  <a:gd name="T37" fmla="*/ 789 h 793"/>
                  <a:gd name="T38" fmla="*/ 29 w 69"/>
                  <a:gd name="T39" fmla="*/ 781 h 793"/>
                  <a:gd name="T40" fmla="*/ 29 w 69"/>
                  <a:gd name="T41" fmla="*/ 781 h 793"/>
                  <a:gd name="T42" fmla="*/ 29 w 69"/>
                  <a:gd name="T43" fmla="*/ 781 h 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9" h="793">
                    <a:moveTo>
                      <a:pt x="29" y="781"/>
                    </a:moveTo>
                    <a:cubicBezTo>
                      <a:pt x="23" y="775"/>
                      <a:pt x="31" y="770"/>
                      <a:pt x="31" y="763"/>
                    </a:cubicBezTo>
                    <a:cubicBezTo>
                      <a:pt x="31" y="721"/>
                      <a:pt x="23" y="680"/>
                      <a:pt x="25" y="638"/>
                    </a:cubicBezTo>
                    <a:cubicBezTo>
                      <a:pt x="27" y="556"/>
                      <a:pt x="23" y="476"/>
                      <a:pt x="27" y="395"/>
                    </a:cubicBezTo>
                    <a:cubicBezTo>
                      <a:pt x="28" y="367"/>
                      <a:pt x="22" y="337"/>
                      <a:pt x="22" y="309"/>
                    </a:cubicBezTo>
                    <a:cubicBezTo>
                      <a:pt x="22" y="283"/>
                      <a:pt x="25" y="258"/>
                      <a:pt x="25" y="232"/>
                    </a:cubicBezTo>
                    <a:cubicBezTo>
                      <a:pt x="26" y="223"/>
                      <a:pt x="23" y="231"/>
                      <a:pt x="21" y="214"/>
                    </a:cubicBezTo>
                    <a:cubicBezTo>
                      <a:pt x="20" y="202"/>
                      <a:pt x="19" y="176"/>
                      <a:pt x="18" y="156"/>
                    </a:cubicBezTo>
                    <a:cubicBezTo>
                      <a:pt x="17" y="145"/>
                      <a:pt x="17" y="141"/>
                      <a:pt x="17" y="139"/>
                    </a:cubicBezTo>
                    <a:cubicBezTo>
                      <a:pt x="16" y="131"/>
                      <a:pt x="17" y="147"/>
                      <a:pt x="11" y="117"/>
                    </a:cubicBezTo>
                    <a:cubicBezTo>
                      <a:pt x="4" y="80"/>
                      <a:pt x="1" y="13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36"/>
                      <a:pt x="25" y="73"/>
                      <a:pt x="28" y="109"/>
                    </a:cubicBezTo>
                    <a:cubicBezTo>
                      <a:pt x="30" y="127"/>
                      <a:pt x="36" y="122"/>
                      <a:pt x="38" y="149"/>
                    </a:cubicBezTo>
                    <a:cubicBezTo>
                      <a:pt x="41" y="190"/>
                      <a:pt x="48" y="232"/>
                      <a:pt x="46" y="272"/>
                    </a:cubicBezTo>
                    <a:cubicBezTo>
                      <a:pt x="45" y="322"/>
                      <a:pt x="51" y="370"/>
                      <a:pt x="49" y="420"/>
                    </a:cubicBezTo>
                    <a:cubicBezTo>
                      <a:pt x="47" y="492"/>
                      <a:pt x="54" y="565"/>
                      <a:pt x="53" y="638"/>
                    </a:cubicBezTo>
                    <a:cubicBezTo>
                      <a:pt x="52" y="656"/>
                      <a:pt x="69" y="784"/>
                      <a:pt x="58" y="789"/>
                    </a:cubicBezTo>
                    <a:cubicBezTo>
                      <a:pt x="50" y="793"/>
                      <a:pt x="35" y="786"/>
                      <a:pt x="29" y="781"/>
                    </a:cubicBezTo>
                    <a:cubicBezTo>
                      <a:pt x="29" y="781"/>
                      <a:pt x="29" y="781"/>
                      <a:pt x="29" y="781"/>
                    </a:cubicBezTo>
                    <a:cubicBezTo>
                      <a:pt x="29" y="781"/>
                      <a:pt x="29" y="781"/>
                      <a:pt x="29" y="7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1111">
                <a:extLst>
                  <a:ext uri="{FF2B5EF4-FFF2-40B4-BE49-F238E27FC236}">
                    <a16:creationId xmlns:a16="http://schemas.microsoft.com/office/drawing/2014/main" id="{343FC53B-62DE-47AF-8331-688B4A5AC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8" y="999"/>
                <a:ext cx="311" cy="656"/>
              </a:xfrm>
              <a:custGeom>
                <a:avLst/>
                <a:gdLst>
                  <a:gd name="T0" fmla="*/ 124 w 132"/>
                  <a:gd name="T1" fmla="*/ 268 h 278"/>
                  <a:gd name="T2" fmla="*/ 90 w 132"/>
                  <a:gd name="T3" fmla="*/ 166 h 278"/>
                  <a:gd name="T4" fmla="*/ 58 w 132"/>
                  <a:gd name="T5" fmla="*/ 136 h 278"/>
                  <a:gd name="T6" fmla="*/ 33 w 132"/>
                  <a:gd name="T7" fmla="*/ 103 h 278"/>
                  <a:gd name="T8" fmla="*/ 10 w 132"/>
                  <a:gd name="T9" fmla="*/ 0 h 278"/>
                  <a:gd name="T10" fmla="*/ 5 w 132"/>
                  <a:gd name="T11" fmla="*/ 0 h 278"/>
                  <a:gd name="T12" fmla="*/ 24 w 132"/>
                  <a:gd name="T13" fmla="*/ 108 h 278"/>
                  <a:gd name="T14" fmla="*/ 56 w 132"/>
                  <a:gd name="T15" fmla="*/ 157 h 278"/>
                  <a:gd name="T16" fmla="*/ 94 w 132"/>
                  <a:gd name="T17" fmla="*/ 187 h 278"/>
                  <a:gd name="T18" fmla="*/ 108 w 132"/>
                  <a:gd name="T19" fmla="*/ 225 h 278"/>
                  <a:gd name="T20" fmla="*/ 109 w 132"/>
                  <a:gd name="T21" fmla="*/ 268 h 278"/>
                  <a:gd name="T22" fmla="*/ 124 w 132"/>
                  <a:gd name="T23" fmla="*/ 268 h 278"/>
                  <a:gd name="T24" fmla="*/ 124 w 132"/>
                  <a:gd name="T25" fmla="*/ 268 h 278"/>
                  <a:gd name="T26" fmla="*/ 124 w 132"/>
                  <a:gd name="T27" fmla="*/ 26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278">
                    <a:moveTo>
                      <a:pt x="124" y="268"/>
                    </a:moveTo>
                    <a:cubicBezTo>
                      <a:pt x="132" y="246"/>
                      <a:pt x="111" y="180"/>
                      <a:pt x="90" y="166"/>
                    </a:cubicBezTo>
                    <a:cubicBezTo>
                      <a:pt x="68" y="152"/>
                      <a:pt x="71" y="156"/>
                      <a:pt x="58" y="136"/>
                    </a:cubicBezTo>
                    <a:cubicBezTo>
                      <a:pt x="53" y="127"/>
                      <a:pt x="39" y="111"/>
                      <a:pt x="33" y="103"/>
                    </a:cubicBezTo>
                    <a:cubicBezTo>
                      <a:pt x="5" y="69"/>
                      <a:pt x="9" y="39"/>
                      <a:pt x="1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0" y="38"/>
                      <a:pt x="1" y="76"/>
                      <a:pt x="24" y="108"/>
                    </a:cubicBezTo>
                    <a:cubicBezTo>
                      <a:pt x="37" y="125"/>
                      <a:pt x="45" y="140"/>
                      <a:pt x="56" y="157"/>
                    </a:cubicBezTo>
                    <a:cubicBezTo>
                      <a:pt x="62" y="167"/>
                      <a:pt x="88" y="175"/>
                      <a:pt x="94" y="187"/>
                    </a:cubicBezTo>
                    <a:cubicBezTo>
                      <a:pt x="98" y="195"/>
                      <a:pt x="104" y="215"/>
                      <a:pt x="108" y="225"/>
                    </a:cubicBezTo>
                    <a:cubicBezTo>
                      <a:pt x="111" y="235"/>
                      <a:pt x="106" y="259"/>
                      <a:pt x="109" y="268"/>
                    </a:cubicBezTo>
                    <a:cubicBezTo>
                      <a:pt x="111" y="277"/>
                      <a:pt x="120" y="278"/>
                      <a:pt x="124" y="268"/>
                    </a:cubicBezTo>
                    <a:cubicBezTo>
                      <a:pt x="124" y="268"/>
                      <a:pt x="124" y="268"/>
                      <a:pt x="124" y="268"/>
                    </a:cubicBezTo>
                    <a:cubicBezTo>
                      <a:pt x="124" y="268"/>
                      <a:pt x="124" y="268"/>
                      <a:pt x="124" y="2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" name="矩形 1">
            <a:extLst>
              <a:ext uri="{FF2B5EF4-FFF2-40B4-BE49-F238E27FC236}">
                <a16:creationId xmlns:a16="http://schemas.microsoft.com/office/drawing/2014/main" id="{CFD18550-FB04-4327-8B80-F9ACF64078C5}"/>
              </a:ext>
            </a:extLst>
          </p:cNvPr>
          <p:cNvSpPr/>
          <p:nvPr userDrawn="1"/>
        </p:nvSpPr>
        <p:spPr>
          <a:xfrm>
            <a:off x="647699" y="0"/>
            <a:ext cx="11544299" cy="6858000"/>
          </a:xfrm>
          <a:custGeom>
            <a:avLst/>
            <a:gdLst>
              <a:gd name="connsiteX0" fmla="*/ 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0 w 10934700"/>
              <a:gd name="connsiteY4" fmla="*/ 0 h 6858000"/>
              <a:gd name="connsiteX0" fmla="*/ 247650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2476500 w 10934700"/>
              <a:gd name="connsiteY4" fmla="*/ 0 h 6858000"/>
              <a:gd name="connsiteX0" fmla="*/ 247650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2476500 w 10934700"/>
              <a:gd name="connsiteY4" fmla="*/ 0 h 6858000"/>
              <a:gd name="connsiteX0" fmla="*/ 2477588 w 10935788"/>
              <a:gd name="connsiteY0" fmla="*/ 0 h 6858000"/>
              <a:gd name="connsiteX1" fmla="*/ 10935788 w 10935788"/>
              <a:gd name="connsiteY1" fmla="*/ 0 h 6858000"/>
              <a:gd name="connsiteX2" fmla="*/ 10935788 w 10935788"/>
              <a:gd name="connsiteY2" fmla="*/ 6858000 h 6858000"/>
              <a:gd name="connsiteX3" fmla="*/ 1088 w 10935788"/>
              <a:gd name="connsiteY3" fmla="*/ 6858000 h 6858000"/>
              <a:gd name="connsiteX4" fmla="*/ 2477588 w 10935788"/>
              <a:gd name="connsiteY4" fmla="*/ 0 h 6858000"/>
              <a:gd name="connsiteX0" fmla="*/ 2477971 w 10936171"/>
              <a:gd name="connsiteY0" fmla="*/ 0 h 6858000"/>
              <a:gd name="connsiteX1" fmla="*/ 10936171 w 10936171"/>
              <a:gd name="connsiteY1" fmla="*/ 0 h 6858000"/>
              <a:gd name="connsiteX2" fmla="*/ 10936171 w 10936171"/>
              <a:gd name="connsiteY2" fmla="*/ 6858000 h 6858000"/>
              <a:gd name="connsiteX3" fmla="*/ 1471 w 10936171"/>
              <a:gd name="connsiteY3" fmla="*/ 6858000 h 6858000"/>
              <a:gd name="connsiteX4" fmla="*/ 2477971 w 1093617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6171" h="6858000">
                <a:moveTo>
                  <a:pt x="2477971" y="0"/>
                </a:moveTo>
                <a:lnTo>
                  <a:pt x="10936171" y="0"/>
                </a:lnTo>
                <a:lnTo>
                  <a:pt x="10936171" y="6858000"/>
                </a:lnTo>
                <a:lnTo>
                  <a:pt x="1471" y="6858000"/>
                </a:lnTo>
                <a:cubicBezTo>
                  <a:pt x="-36629" y="4673600"/>
                  <a:pt x="661871" y="1473200"/>
                  <a:pt x="2477971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61D93140-B775-43CE-9659-B5DF98280A97}"/>
              </a:ext>
            </a:extLst>
          </p:cNvPr>
          <p:cNvSpPr/>
          <p:nvPr userDrawn="1"/>
        </p:nvSpPr>
        <p:spPr>
          <a:xfrm>
            <a:off x="0" y="0"/>
            <a:ext cx="12192000" cy="6870700"/>
          </a:xfrm>
          <a:custGeom>
            <a:avLst/>
            <a:gdLst>
              <a:gd name="connsiteX0" fmla="*/ 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0 w 10934700"/>
              <a:gd name="connsiteY4" fmla="*/ 0 h 6858000"/>
              <a:gd name="connsiteX0" fmla="*/ 247650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2476500 w 10934700"/>
              <a:gd name="connsiteY4" fmla="*/ 0 h 6858000"/>
              <a:gd name="connsiteX0" fmla="*/ 2476500 w 10934700"/>
              <a:gd name="connsiteY0" fmla="*/ 0 h 6858000"/>
              <a:gd name="connsiteX1" fmla="*/ 10934700 w 10934700"/>
              <a:gd name="connsiteY1" fmla="*/ 0 h 6858000"/>
              <a:gd name="connsiteX2" fmla="*/ 10934700 w 10934700"/>
              <a:gd name="connsiteY2" fmla="*/ 6858000 h 6858000"/>
              <a:gd name="connsiteX3" fmla="*/ 0 w 10934700"/>
              <a:gd name="connsiteY3" fmla="*/ 6858000 h 6858000"/>
              <a:gd name="connsiteX4" fmla="*/ 2476500 w 10934700"/>
              <a:gd name="connsiteY4" fmla="*/ 0 h 6858000"/>
              <a:gd name="connsiteX0" fmla="*/ 2477588 w 10935788"/>
              <a:gd name="connsiteY0" fmla="*/ 0 h 6858000"/>
              <a:gd name="connsiteX1" fmla="*/ 10935788 w 10935788"/>
              <a:gd name="connsiteY1" fmla="*/ 0 h 6858000"/>
              <a:gd name="connsiteX2" fmla="*/ 10935788 w 10935788"/>
              <a:gd name="connsiteY2" fmla="*/ 6858000 h 6858000"/>
              <a:gd name="connsiteX3" fmla="*/ 1088 w 10935788"/>
              <a:gd name="connsiteY3" fmla="*/ 6858000 h 6858000"/>
              <a:gd name="connsiteX4" fmla="*/ 2477588 w 10935788"/>
              <a:gd name="connsiteY4" fmla="*/ 0 h 6858000"/>
              <a:gd name="connsiteX0" fmla="*/ 2477971 w 10936171"/>
              <a:gd name="connsiteY0" fmla="*/ 0 h 6858000"/>
              <a:gd name="connsiteX1" fmla="*/ 10936171 w 10936171"/>
              <a:gd name="connsiteY1" fmla="*/ 0 h 6858000"/>
              <a:gd name="connsiteX2" fmla="*/ 10936171 w 10936171"/>
              <a:gd name="connsiteY2" fmla="*/ 6858000 h 6858000"/>
              <a:gd name="connsiteX3" fmla="*/ 1471 w 10936171"/>
              <a:gd name="connsiteY3" fmla="*/ 6858000 h 6858000"/>
              <a:gd name="connsiteX4" fmla="*/ 2477971 w 10936171"/>
              <a:gd name="connsiteY4" fmla="*/ 0 h 6858000"/>
              <a:gd name="connsiteX0" fmla="*/ 2687725 w 10935851"/>
              <a:gd name="connsiteY0" fmla="*/ 12700 h 6858000"/>
              <a:gd name="connsiteX1" fmla="*/ 10935851 w 10935851"/>
              <a:gd name="connsiteY1" fmla="*/ 0 h 6858000"/>
              <a:gd name="connsiteX2" fmla="*/ 10935851 w 10935851"/>
              <a:gd name="connsiteY2" fmla="*/ 6858000 h 6858000"/>
              <a:gd name="connsiteX3" fmla="*/ 1151 w 10935851"/>
              <a:gd name="connsiteY3" fmla="*/ 6858000 h 6858000"/>
              <a:gd name="connsiteX4" fmla="*/ 2687725 w 10935851"/>
              <a:gd name="connsiteY4" fmla="*/ 12700 h 6858000"/>
              <a:gd name="connsiteX0" fmla="*/ 2823511 w 11071637"/>
              <a:gd name="connsiteY0" fmla="*/ 12700 h 6870700"/>
              <a:gd name="connsiteX1" fmla="*/ 11071637 w 11071637"/>
              <a:gd name="connsiteY1" fmla="*/ 0 h 6870700"/>
              <a:gd name="connsiteX2" fmla="*/ 11071637 w 11071637"/>
              <a:gd name="connsiteY2" fmla="*/ 6858000 h 6870700"/>
              <a:gd name="connsiteX3" fmla="*/ 1007 w 11071637"/>
              <a:gd name="connsiteY3" fmla="*/ 6870700 h 6870700"/>
              <a:gd name="connsiteX4" fmla="*/ 2823511 w 11071637"/>
              <a:gd name="connsiteY4" fmla="*/ 12700 h 6870700"/>
              <a:gd name="connsiteX0" fmla="*/ 2798820 w 11071660"/>
              <a:gd name="connsiteY0" fmla="*/ 12700 h 6870700"/>
              <a:gd name="connsiteX1" fmla="*/ 11071660 w 11071660"/>
              <a:gd name="connsiteY1" fmla="*/ 0 h 6870700"/>
              <a:gd name="connsiteX2" fmla="*/ 11071660 w 11071660"/>
              <a:gd name="connsiteY2" fmla="*/ 6858000 h 6870700"/>
              <a:gd name="connsiteX3" fmla="*/ 1030 w 11071660"/>
              <a:gd name="connsiteY3" fmla="*/ 6870700 h 6870700"/>
              <a:gd name="connsiteX4" fmla="*/ 2798820 w 11071660"/>
              <a:gd name="connsiteY4" fmla="*/ 12700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71660" h="6870700">
                <a:moveTo>
                  <a:pt x="2798820" y="12700"/>
                </a:moveTo>
                <a:lnTo>
                  <a:pt x="11071660" y="0"/>
                </a:lnTo>
                <a:lnTo>
                  <a:pt x="11071660" y="6858000"/>
                </a:lnTo>
                <a:lnTo>
                  <a:pt x="1030" y="6870700"/>
                </a:lnTo>
                <a:cubicBezTo>
                  <a:pt x="-37070" y="4686300"/>
                  <a:pt x="982720" y="1485900"/>
                  <a:pt x="2798820" y="127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C58F451-FEE1-40EB-929B-6473C2F4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468313"/>
            <a:ext cx="5727700" cy="68738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grpSp>
        <p:nvGrpSpPr>
          <p:cNvPr id="78" name="Group 1132">
            <a:extLst>
              <a:ext uri="{FF2B5EF4-FFF2-40B4-BE49-F238E27FC236}">
                <a16:creationId xmlns:a16="http://schemas.microsoft.com/office/drawing/2014/main" id="{B240BAF8-2117-4491-BE79-18B6146F00D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950455" y="6150422"/>
            <a:ext cx="434975" cy="777876"/>
            <a:chOff x="6790" y="3720"/>
            <a:chExt cx="274" cy="490"/>
          </a:xfrm>
        </p:grpSpPr>
        <p:sp>
          <p:nvSpPr>
            <p:cNvPr id="79" name="Freeform 1133">
              <a:extLst>
                <a:ext uri="{FF2B5EF4-FFF2-40B4-BE49-F238E27FC236}">
                  <a16:creationId xmlns:a16="http://schemas.microsoft.com/office/drawing/2014/main" id="{4DF897E1-61AF-4BC4-A5AE-BBA244064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0" y="3742"/>
              <a:ext cx="44" cy="468"/>
            </a:xfrm>
            <a:custGeom>
              <a:avLst/>
              <a:gdLst>
                <a:gd name="T0" fmla="*/ 5 w 18"/>
                <a:gd name="T1" fmla="*/ 196 h 196"/>
                <a:gd name="T2" fmla="*/ 4 w 18"/>
                <a:gd name="T3" fmla="*/ 166 h 196"/>
                <a:gd name="T4" fmla="*/ 0 w 18"/>
                <a:gd name="T5" fmla="*/ 156 h 196"/>
                <a:gd name="T6" fmla="*/ 2 w 18"/>
                <a:gd name="T7" fmla="*/ 144 h 196"/>
                <a:gd name="T8" fmla="*/ 2 w 18"/>
                <a:gd name="T9" fmla="*/ 24 h 196"/>
                <a:gd name="T10" fmla="*/ 0 w 18"/>
                <a:gd name="T11" fmla="*/ 2 h 196"/>
                <a:gd name="T12" fmla="*/ 8 w 18"/>
                <a:gd name="T13" fmla="*/ 0 h 196"/>
                <a:gd name="T14" fmla="*/ 11 w 18"/>
                <a:gd name="T15" fmla="*/ 14 h 196"/>
                <a:gd name="T16" fmla="*/ 13 w 18"/>
                <a:gd name="T17" fmla="*/ 88 h 196"/>
                <a:gd name="T18" fmla="*/ 12 w 18"/>
                <a:gd name="T19" fmla="*/ 151 h 196"/>
                <a:gd name="T20" fmla="*/ 16 w 18"/>
                <a:gd name="T21" fmla="*/ 173 h 196"/>
                <a:gd name="T22" fmla="*/ 18 w 18"/>
                <a:gd name="T23" fmla="*/ 196 h 196"/>
                <a:gd name="T24" fmla="*/ 5 w 18"/>
                <a:gd name="T25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96">
                  <a:moveTo>
                    <a:pt x="5" y="196"/>
                  </a:moveTo>
                  <a:cubicBezTo>
                    <a:pt x="3" y="186"/>
                    <a:pt x="5" y="176"/>
                    <a:pt x="4" y="166"/>
                  </a:cubicBezTo>
                  <a:cubicBezTo>
                    <a:pt x="3" y="162"/>
                    <a:pt x="1" y="160"/>
                    <a:pt x="0" y="156"/>
                  </a:cubicBezTo>
                  <a:cubicBezTo>
                    <a:pt x="0" y="152"/>
                    <a:pt x="2" y="147"/>
                    <a:pt x="2" y="144"/>
                  </a:cubicBezTo>
                  <a:cubicBezTo>
                    <a:pt x="4" y="105"/>
                    <a:pt x="3" y="64"/>
                    <a:pt x="2" y="24"/>
                  </a:cubicBezTo>
                  <a:cubicBezTo>
                    <a:pt x="2" y="17"/>
                    <a:pt x="1" y="10"/>
                    <a:pt x="0" y="2"/>
                  </a:cubicBezTo>
                  <a:cubicBezTo>
                    <a:pt x="3" y="2"/>
                    <a:pt x="6" y="1"/>
                    <a:pt x="8" y="0"/>
                  </a:cubicBezTo>
                  <a:cubicBezTo>
                    <a:pt x="9" y="5"/>
                    <a:pt x="10" y="9"/>
                    <a:pt x="11" y="14"/>
                  </a:cubicBezTo>
                  <a:cubicBezTo>
                    <a:pt x="16" y="37"/>
                    <a:pt x="12" y="65"/>
                    <a:pt x="13" y="88"/>
                  </a:cubicBezTo>
                  <a:cubicBezTo>
                    <a:pt x="13" y="109"/>
                    <a:pt x="13" y="130"/>
                    <a:pt x="12" y="151"/>
                  </a:cubicBezTo>
                  <a:cubicBezTo>
                    <a:pt x="11" y="158"/>
                    <a:pt x="15" y="166"/>
                    <a:pt x="16" y="173"/>
                  </a:cubicBezTo>
                  <a:cubicBezTo>
                    <a:pt x="16" y="182"/>
                    <a:pt x="16" y="188"/>
                    <a:pt x="18" y="196"/>
                  </a:cubicBezTo>
                  <a:cubicBezTo>
                    <a:pt x="5" y="196"/>
                    <a:pt x="5" y="196"/>
                    <a:pt x="5" y="1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34">
              <a:extLst>
                <a:ext uri="{FF2B5EF4-FFF2-40B4-BE49-F238E27FC236}">
                  <a16:creationId xmlns:a16="http://schemas.microsoft.com/office/drawing/2014/main" id="{1E1C0185-97C3-4511-AD41-146AE03E3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" y="3720"/>
              <a:ext cx="129" cy="201"/>
            </a:xfrm>
            <a:custGeom>
              <a:avLst/>
              <a:gdLst>
                <a:gd name="T0" fmla="*/ 3 w 53"/>
                <a:gd name="T1" fmla="*/ 79 h 84"/>
                <a:gd name="T2" fmla="*/ 20 w 53"/>
                <a:gd name="T3" fmla="*/ 29 h 84"/>
                <a:gd name="T4" fmla="*/ 36 w 53"/>
                <a:gd name="T5" fmla="*/ 15 h 84"/>
                <a:gd name="T6" fmla="*/ 48 w 53"/>
                <a:gd name="T7" fmla="*/ 0 h 84"/>
                <a:gd name="T8" fmla="*/ 53 w 53"/>
                <a:gd name="T9" fmla="*/ 0 h 84"/>
                <a:gd name="T10" fmla="*/ 36 w 53"/>
                <a:gd name="T11" fmla="*/ 25 h 84"/>
                <a:gd name="T12" fmla="*/ 19 w 53"/>
                <a:gd name="T13" fmla="*/ 39 h 84"/>
                <a:gd name="T14" fmla="*/ 12 w 53"/>
                <a:gd name="T15" fmla="*/ 58 h 84"/>
                <a:gd name="T16" fmla="*/ 10 w 53"/>
                <a:gd name="T17" fmla="*/ 79 h 84"/>
                <a:gd name="T18" fmla="*/ 3 w 53"/>
                <a:gd name="T19" fmla="*/ 79 h 84"/>
                <a:gd name="T20" fmla="*/ 3 w 53"/>
                <a:gd name="T21" fmla="*/ 7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84">
                  <a:moveTo>
                    <a:pt x="3" y="79"/>
                  </a:moveTo>
                  <a:cubicBezTo>
                    <a:pt x="0" y="68"/>
                    <a:pt x="11" y="36"/>
                    <a:pt x="20" y="29"/>
                  </a:cubicBezTo>
                  <a:cubicBezTo>
                    <a:pt x="31" y="23"/>
                    <a:pt x="30" y="25"/>
                    <a:pt x="36" y="15"/>
                  </a:cubicBezTo>
                  <a:cubicBezTo>
                    <a:pt x="38" y="11"/>
                    <a:pt x="45" y="3"/>
                    <a:pt x="48" y="0"/>
                  </a:cubicBezTo>
                  <a:cubicBezTo>
                    <a:pt x="49" y="0"/>
                    <a:pt x="51" y="0"/>
                    <a:pt x="53" y="0"/>
                  </a:cubicBezTo>
                  <a:cubicBezTo>
                    <a:pt x="47" y="8"/>
                    <a:pt x="42" y="16"/>
                    <a:pt x="36" y="25"/>
                  </a:cubicBezTo>
                  <a:cubicBezTo>
                    <a:pt x="33" y="30"/>
                    <a:pt x="21" y="34"/>
                    <a:pt x="19" y="39"/>
                  </a:cubicBezTo>
                  <a:cubicBezTo>
                    <a:pt x="16" y="43"/>
                    <a:pt x="13" y="53"/>
                    <a:pt x="12" y="58"/>
                  </a:cubicBezTo>
                  <a:cubicBezTo>
                    <a:pt x="10" y="63"/>
                    <a:pt x="12" y="74"/>
                    <a:pt x="10" y="79"/>
                  </a:cubicBezTo>
                  <a:cubicBezTo>
                    <a:pt x="9" y="83"/>
                    <a:pt x="5" y="84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135">
              <a:extLst>
                <a:ext uri="{FF2B5EF4-FFF2-40B4-BE49-F238E27FC236}">
                  <a16:creationId xmlns:a16="http://schemas.microsoft.com/office/drawing/2014/main" id="{971458B6-BAC9-4417-8704-6A8332927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0" y="3730"/>
              <a:ext cx="90" cy="191"/>
            </a:xfrm>
            <a:custGeom>
              <a:avLst/>
              <a:gdLst>
                <a:gd name="T0" fmla="*/ 29 w 37"/>
                <a:gd name="T1" fmla="*/ 77 h 80"/>
                <a:gd name="T2" fmla="*/ 24 w 37"/>
                <a:gd name="T3" fmla="*/ 62 h 80"/>
                <a:gd name="T4" fmla="*/ 16 w 37"/>
                <a:gd name="T5" fmla="*/ 43 h 80"/>
                <a:gd name="T6" fmla="*/ 0 w 37"/>
                <a:gd name="T7" fmla="*/ 0 h 80"/>
                <a:gd name="T8" fmla="*/ 5 w 37"/>
                <a:gd name="T9" fmla="*/ 0 h 80"/>
                <a:gd name="T10" fmla="*/ 22 w 37"/>
                <a:gd name="T11" fmla="*/ 40 h 80"/>
                <a:gd name="T12" fmla="*/ 36 w 37"/>
                <a:gd name="T13" fmla="*/ 76 h 80"/>
                <a:gd name="T14" fmla="*/ 29 w 37"/>
                <a:gd name="T15" fmla="*/ 77 h 80"/>
                <a:gd name="T16" fmla="*/ 29 w 37"/>
                <a:gd name="T17" fmla="*/ 7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80">
                  <a:moveTo>
                    <a:pt x="29" y="77"/>
                  </a:moveTo>
                  <a:cubicBezTo>
                    <a:pt x="26" y="74"/>
                    <a:pt x="26" y="66"/>
                    <a:pt x="24" y="62"/>
                  </a:cubicBezTo>
                  <a:cubicBezTo>
                    <a:pt x="23" y="55"/>
                    <a:pt x="21" y="50"/>
                    <a:pt x="16" y="43"/>
                  </a:cubicBezTo>
                  <a:cubicBezTo>
                    <a:pt x="6" y="27"/>
                    <a:pt x="2" y="15"/>
                    <a:pt x="0" y="0"/>
                  </a:cubicBezTo>
                  <a:cubicBezTo>
                    <a:pt x="1" y="0"/>
                    <a:pt x="3" y="0"/>
                    <a:pt x="5" y="0"/>
                  </a:cubicBezTo>
                  <a:cubicBezTo>
                    <a:pt x="7" y="16"/>
                    <a:pt x="12" y="26"/>
                    <a:pt x="22" y="40"/>
                  </a:cubicBezTo>
                  <a:cubicBezTo>
                    <a:pt x="26" y="47"/>
                    <a:pt x="37" y="69"/>
                    <a:pt x="36" y="76"/>
                  </a:cubicBezTo>
                  <a:cubicBezTo>
                    <a:pt x="35" y="80"/>
                    <a:pt x="31" y="80"/>
                    <a:pt x="29" y="77"/>
                  </a:cubicBezTo>
                  <a:cubicBezTo>
                    <a:pt x="29" y="77"/>
                    <a:pt x="29" y="77"/>
                    <a:pt x="29" y="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136">
              <a:extLst>
                <a:ext uri="{FF2B5EF4-FFF2-40B4-BE49-F238E27FC236}">
                  <a16:creationId xmlns:a16="http://schemas.microsoft.com/office/drawing/2014/main" id="{EE80E4B5-B21B-46E9-9296-0E536D793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0" y="3758"/>
              <a:ext cx="37" cy="452"/>
            </a:xfrm>
            <a:custGeom>
              <a:avLst/>
              <a:gdLst>
                <a:gd name="T0" fmla="*/ 0 w 15"/>
                <a:gd name="T1" fmla="*/ 189 h 189"/>
                <a:gd name="T2" fmla="*/ 3 w 15"/>
                <a:gd name="T3" fmla="*/ 118 h 189"/>
                <a:gd name="T4" fmla="*/ 2 w 15"/>
                <a:gd name="T5" fmla="*/ 75 h 189"/>
                <a:gd name="T6" fmla="*/ 5 w 15"/>
                <a:gd name="T7" fmla="*/ 38 h 189"/>
                <a:gd name="T8" fmla="*/ 3 w 15"/>
                <a:gd name="T9" fmla="*/ 29 h 189"/>
                <a:gd name="T10" fmla="*/ 2 w 15"/>
                <a:gd name="T11" fmla="*/ 0 h 189"/>
                <a:gd name="T12" fmla="*/ 12 w 15"/>
                <a:gd name="T13" fmla="*/ 0 h 189"/>
                <a:gd name="T14" fmla="*/ 14 w 15"/>
                <a:gd name="T15" fmla="*/ 58 h 189"/>
                <a:gd name="T16" fmla="*/ 13 w 15"/>
                <a:gd name="T17" fmla="*/ 130 h 189"/>
                <a:gd name="T18" fmla="*/ 12 w 15"/>
                <a:gd name="T19" fmla="*/ 189 h 189"/>
                <a:gd name="T20" fmla="*/ 0 w 15"/>
                <a:gd name="T21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89">
                  <a:moveTo>
                    <a:pt x="0" y="189"/>
                  </a:moveTo>
                  <a:cubicBezTo>
                    <a:pt x="1" y="165"/>
                    <a:pt x="1" y="142"/>
                    <a:pt x="3" y="118"/>
                  </a:cubicBezTo>
                  <a:cubicBezTo>
                    <a:pt x="4" y="104"/>
                    <a:pt x="2" y="89"/>
                    <a:pt x="2" y="75"/>
                  </a:cubicBezTo>
                  <a:cubicBezTo>
                    <a:pt x="3" y="63"/>
                    <a:pt x="4" y="50"/>
                    <a:pt x="5" y="38"/>
                  </a:cubicBezTo>
                  <a:cubicBezTo>
                    <a:pt x="5" y="33"/>
                    <a:pt x="4" y="37"/>
                    <a:pt x="3" y="29"/>
                  </a:cubicBezTo>
                  <a:cubicBezTo>
                    <a:pt x="3" y="19"/>
                    <a:pt x="3" y="9"/>
                    <a:pt x="2" y="0"/>
                  </a:cubicBezTo>
                  <a:cubicBezTo>
                    <a:pt x="6" y="0"/>
                    <a:pt x="9" y="1"/>
                    <a:pt x="12" y="0"/>
                  </a:cubicBezTo>
                  <a:cubicBezTo>
                    <a:pt x="13" y="19"/>
                    <a:pt x="15" y="39"/>
                    <a:pt x="14" y="58"/>
                  </a:cubicBezTo>
                  <a:cubicBezTo>
                    <a:pt x="13" y="82"/>
                    <a:pt x="15" y="106"/>
                    <a:pt x="13" y="130"/>
                  </a:cubicBezTo>
                  <a:cubicBezTo>
                    <a:pt x="12" y="150"/>
                    <a:pt x="12" y="169"/>
                    <a:pt x="12" y="189"/>
                  </a:cubicBezTo>
                  <a:cubicBezTo>
                    <a:pt x="0" y="189"/>
                    <a:pt x="0" y="189"/>
                    <a:pt x="0" y="18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Freeform 1075">
            <a:extLst>
              <a:ext uri="{FF2B5EF4-FFF2-40B4-BE49-F238E27FC236}">
                <a16:creationId xmlns:a16="http://schemas.microsoft.com/office/drawing/2014/main" id="{4FE914EB-A3FA-4751-BE97-BD319295BAB6}"/>
              </a:ext>
            </a:extLst>
          </p:cNvPr>
          <p:cNvSpPr>
            <a:spLocks noEditPoints="1"/>
          </p:cNvSpPr>
          <p:nvPr userDrawn="1"/>
        </p:nvSpPr>
        <p:spPr bwMode="auto">
          <a:xfrm rot="21307776">
            <a:off x="11401530" y="4869850"/>
            <a:ext cx="1310665" cy="1333704"/>
          </a:xfrm>
          <a:custGeom>
            <a:avLst/>
            <a:gdLst>
              <a:gd name="T0" fmla="*/ 213 w 432"/>
              <a:gd name="T1" fmla="*/ 424 h 440"/>
              <a:gd name="T2" fmla="*/ 314 w 432"/>
              <a:gd name="T3" fmla="*/ 327 h 440"/>
              <a:gd name="T4" fmla="*/ 121 w 432"/>
              <a:gd name="T5" fmla="*/ 306 h 440"/>
              <a:gd name="T6" fmla="*/ 256 w 432"/>
              <a:gd name="T7" fmla="*/ 321 h 440"/>
              <a:gd name="T8" fmla="*/ 257 w 432"/>
              <a:gd name="T9" fmla="*/ 394 h 440"/>
              <a:gd name="T10" fmla="*/ 242 w 432"/>
              <a:gd name="T11" fmla="*/ 305 h 440"/>
              <a:gd name="T12" fmla="*/ 207 w 432"/>
              <a:gd name="T13" fmla="*/ 335 h 440"/>
              <a:gd name="T14" fmla="*/ 149 w 432"/>
              <a:gd name="T15" fmla="*/ 258 h 440"/>
              <a:gd name="T16" fmla="*/ 265 w 432"/>
              <a:gd name="T17" fmla="*/ 250 h 440"/>
              <a:gd name="T18" fmla="*/ 373 w 432"/>
              <a:gd name="T19" fmla="*/ 200 h 440"/>
              <a:gd name="T20" fmla="*/ 344 w 432"/>
              <a:gd name="T21" fmla="*/ 181 h 440"/>
              <a:gd name="T22" fmla="*/ 186 w 432"/>
              <a:gd name="T23" fmla="*/ 175 h 440"/>
              <a:gd name="T24" fmla="*/ 229 w 432"/>
              <a:gd name="T25" fmla="*/ 189 h 440"/>
              <a:gd name="T26" fmla="*/ 301 w 432"/>
              <a:gd name="T27" fmla="*/ 140 h 440"/>
              <a:gd name="T28" fmla="*/ 289 w 432"/>
              <a:gd name="T29" fmla="*/ 156 h 440"/>
              <a:gd name="T30" fmla="*/ 301 w 432"/>
              <a:gd name="T31" fmla="*/ 140 h 440"/>
              <a:gd name="T32" fmla="*/ 224 w 432"/>
              <a:gd name="T33" fmla="*/ 209 h 440"/>
              <a:gd name="T34" fmla="*/ 300 w 432"/>
              <a:gd name="T35" fmla="*/ 199 h 440"/>
              <a:gd name="T36" fmla="*/ 283 w 432"/>
              <a:gd name="T37" fmla="*/ 54 h 440"/>
              <a:gd name="T38" fmla="*/ 173 w 432"/>
              <a:gd name="T39" fmla="*/ 137 h 440"/>
              <a:gd name="T40" fmla="*/ 342 w 432"/>
              <a:gd name="T41" fmla="*/ 390 h 440"/>
              <a:gd name="T42" fmla="*/ 272 w 432"/>
              <a:gd name="T43" fmla="*/ 400 h 440"/>
              <a:gd name="T44" fmla="*/ 331 w 432"/>
              <a:gd name="T45" fmla="*/ 355 h 440"/>
              <a:gd name="T46" fmla="*/ 382 w 432"/>
              <a:gd name="T47" fmla="*/ 350 h 440"/>
              <a:gd name="T48" fmla="*/ 387 w 432"/>
              <a:gd name="T49" fmla="*/ 321 h 440"/>
              <a:gd name="T50" fmla="*/ 432 w 432"/>
              <a:gd name="T51" fmla="*/ 252 h 440"/>
              <a:gd name="T52" fmla="*/ 308 w 432"/>
              <a:gd name="T53" fmla="*/ 289 h 440"/>
              <a:gd name="T54" fmla="*/ 276 w 432"/>
              <a:gd name="T55" fmla="*/ 301 h 440"/>
              <a:gd name="T56" fmla="*/ 305 w 432"/>
              <a:gd name="T57" fmla="*/ 235 h 440"/>
              <a:gd name="T58" fmla="*/ 339 w 432"/>
              <a:gd name="T59" fmla="*/ 236 h 440"/>
              <a:gd name="T60" fmla="*/ 365 w 432"/>
              <a:gd name="T61" fmla="*/ 178 h 440"/>
              <a:gd name="T62" fmla="*/ 345 w 432"/>
              <a:gd name="T63" fmla="*/ 171 h 440"/>
              <a:gd name="T64" fmla="*/ 338 w 432"/>
              <a:gd name="T65" fmla="*/ 176 h 440"/>
              <a:gd name="T66" fmla="*/ 314 w 432"/>
              <a:gd name="T67" fmla="*/ 86 h 440"/>
              <a:gd name="T68" fmla="*/ 299 w 432"/>
              <a:gd name="T69" fmla="*/ 16 h 440"/>
              <a:gd name="T70" fmla="*/ 215 w 432"/>
              <a:gd name="T71" fmla="*/ 1 h 440"/>
              <a:gd name="T72" fmla="*/ 215 w 432"/>
              <a:gd name="T73" fmla="*/ 61 h 440"/>
              <a:gd name="T74" fmla="*/ 201 w 432"/>
              <a:gd name="T75" fmla="*/ 102 h 440"/>
              <a:gd name="T76" fmla="*/ 180 w 432"/>
              <a:gd name="T77" fmla="*/ 44 h 440"/>
              <a:gd name="T78" fmla="*/ 137 w 432"/>
              <a:gd name="T79" fmla="*/ 23 h 440"/>
              <a:gd name="T80" fmla="*/ 75 w 432"/>
              <a:gd name="T81" fmla="*/ 54 h 440"/>
              <a:gd name="T82" fmla="*/ 55 w 432"/>
              <a:gd name="T83" fmla="*/ 85 h 440"/>
              <a:gd name="T84" fmla="*/ 18 w 432"/>
              <a:gd name="T85" fmla="*/ 135 h 440"/>
              <a:gd name="T86" fmla="*/ 12 w 432"/>
              <a:gd name="T87" fmla="*/ 167 h 440"/>
              <a:gd name="T88" fmla="*/ 109 w 432"/>
              <a:gd name="T89" fmla="*/ 156 h 440"/>
              <a:gd name="T90" fmla="*/ 147 w 432"/>
              <a:gd name="T91" fmla="*/ 198 h 440"/>
              <a:gd name="T92" fmla="*/ 150 w 432"/>
              <a:gd name="T93" fmla="*/ 213 h 440"/>
              <a:gd name="T94" fmla="*/ 122 w 432"/>
              <a:gd name="T95" fmla="*/ 219 h 440"/>
              <a:gd name="T96" fmla="*/ 147 w 432"/>
              <a:gd name="T97" fmla="*/ 252 h 440"/>
              <a:gd name="T98" fmla="*/ 190 w 432"/>
              <a:gd name="T99" fmla="*/ 325 h 440"/>
              <a:gd name="T100" fmla="*/ 107 w 432"/>
              <a:gd name="T101" fmla="*/ 292 h 440"/>
              <a:gd name="T102" fmla="*/ 39 w 432"/>
              <a:gd name="T103" fmla="*/ 230 h 440"/>
              <a:gd name="T104" fmla="*/ 47 w 432"/>
              <a:gd name="T105" fmla="*/ 273 h 440"/>
              <a:gd name="T106" fmla="*/ 96 w 432"/>
              <a:gd name="T107" fmla="*/ 309 h 440"/>
              <a:gd name="T108" fmla="*/ 154 w 432"/>
              <a:gd name="T109" fmla="*/ 365 h 440"/>
              <a:gd name="T110" fmla="*/ 61 w 432"/>
              <a:gd name="T111" fmla="*/ 314 h 440"/>
              <a:gd name="T112" fmla="*/ 36 w 432"/>
              <a:gd name="T113" fmla="*/ 345 h 440"/>
              <a:gd name="T114" fmla="*/ 130 w 432"/>
              <a:gd name="T115" fmla="*/ 399 h 440"/>
              <a:gd name="T116" fmla="*/ 157 w 432"/>
              <a:gd name="T117" fmla="*/ 396 h 440"/>
              <a:gd name="T118" fmla="*/ 212 w 432"/>
              <a:gd name="T119" fmla="*/ 400 h 440"/>
              <a:gd name="T120" fmla="*/ 168 w 432"/>
              <a:gd name="T121" fmla="*/ 433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32" h="440">
                <a:moveTo>
                  <a:pt x="232" y="424"/>
                </a:moveTo>
                <a:cubicBezTo>
                  <a:pt x="238" y="424"/>
                  <a:pt x="240" y="421"/>
                  <a:pt x="247" y="421"/>
                </a:cubicBezTo>
                <a:cubicBezTo>
                  <a:pt x="248" y="421"/>
                  <a:pt x="250" y="423"/>
                  <a:pt x="250" y="424"/>
                </a:cubicBezTo>
                <a:cubicBezTo>
                  <a:pt x="250" y="427"/>
                  <a:pt x="245" y="427"/>
                  <a:pt x="242" y="427"/>
                </a:cubicBezTo>
                <a:cubicBezTo>
                  <a:pt x="233" y="427"/>
                  <a:pt x="220" y="425"/>
                  <a:pt x="211" y="428"/>
                </a:cubicBezTo>
                <a:cubicBezTo>
                  <a:pt x="213" y="424"/>
                  <a:pt x="213" y="424"/>
                  <a:pt x="213" y="424"/>
                </a:cubicBezTo>
                <a:cubicBezTo>
                  <a:pt x="232" y="424"/>
                  <a:pt x="232" y="424"/>
                  <a:pt x="232" y="424"/>
                </a:cubicBezTo>
                <a:close/>
                <a:moveTo>
                  <a:pt x="146" y="350"/>
                </a:moveTo>
                <a:cubicBezTo>
                  <a:pt x="143" y="343"/>
                  <a:pt x="139" y="336"/>
                  <a:pt x="132" y="329"/>
                </a:cubicBezTo>
                <a:cubicBezTo>
                  <a:pt x="143" y="334"/>
                  <a:pt x="153" y="341"/>
                  <a:pt x="159" y="351"/>
                </a:cubicBezTo>
                <a:cubicBezTo>
                  <a:pt x="157" y="354"/>
                  <a:pt x="153" y="353"/>
                  <a:pt x="146" y="350"/>
                </a:cubicBezTo>
                <a:close/>
                <a:moveTo>
                  <a:pt x="314" y="327"/>
                </a:moveTo>
                <a:cubicBezTo>
                  <a:pt x="331" y="327"/>
                  <a:pt x="342" y="315"/>
                  <a:pt x="352" y="308"/>
                </a:cubicBezTo>
                <a:cubicBezTo>
                  <a:pt x="351" y="327"/>
                  <a:pt x="335" y="327"/>
                  <a:pt x="320" y="331"/>
                </a:cubicBezTo>
                <a:cubicBezTo>
                  <a:pt x="306" y="335"/>
                  <a:pt x="289" y="339"/>
                  <a:pt x="272" y="338"/>
                </a:cubicBezTo>
                <a:cubicBezTo>
                  <a:pt x="275" y="334"/>
                  <a:pt x="278" y="328"/>
                  <a:pt x="280" y="320"/>
                </a:cubicBezTo>
                <a:cubicBezTo>
                  <a:pt x="304" y="318"/>
                  <a:pt x="303" y="327"/>
                  <a:pt x="314" y="327"/>
                </a:cubicBezTo>
                <a:close/>
                <a:moveTo>
                  <a:pt x="121" y="306"/>
                </a:moveTo>
                <a:cubicBezTo>
                  <a:pt x="124" y="306"/>
                  <a:pt x="139" y="316"/>
                  <a:pt x="147" y="315"/>
                </a:cubicBezTo>
                <a:cubicBezTo>
                  <a:pt x="152" y="321"/>
                  <a:pt x="150" y="327"/>
                  <a:pt x="146" y="330"/>
                </a:cubicBezTo>
                <a:cubicBezTo>
                  <a:pt x="135" y="324"/>
                  <a:pt x="127" y="315"/>
                  <a:pt x="121" y="306"/>
                </a:cubicBezTo>
                <a:close/>
                <a:moveTo>
                  <a:pt x="210" y="343"/>
                </a:moveTo>
                <a:cubicBezTo>
                  <a:pt x="213" y="323"/>
                  <a:pt x="224" y="309"/>
                  <a:pt x="217" y="289"/>
                </a:cubicBezTo>
                <a:cubicBezTo>
                  <a:pt x="222" y="300"/>
                  <a:pt x="237" y="316"/>
                  <a:pt x="256" y="321"/>
                </a:cubicBezTo>
                <a:cubicBezTo>
                  <a:pt x="257" y="341"/>
                  <a:pt x="259" y="361"/>
                  <a:pt x="257" y="381"/>
                </a:cubicBezTo>
                <a:cubicBezTo>
                  <a:pt x="255" y="380"/>
                  <a:pt x="254" y="378"/>
                  <a:pt x="251" y="375"/>
                </a:cubicBezTo>
                <a:cubicBezTo>
                  <a:pt x="263" y="333"/>
                  <a:pt x="229" y="336"/>
                  <a:pt x="233" y="310"/>
                </a:cubicBezTo>
                <a:cubicBezTo>
                  <a:pt x="226" y="311"/>
                  <a:pt x="220" y="324"/>
                  <a:pt x="220" y="331"/>
                </a:cubicBezTo>
                <a:cubicBezTo>
                  <a:pt x="220" y="337"/>
                  <a:pt x="220" y="337"/>
                  <a:pt x="220" y="337"/>
                </a:cubicBezTo>
                <a:cubicBezTo>
                  <a:pt x="219" y="368"/>
                  <a:pt x="257" y="384"/>
                  <a:pt x="257" y="394"/>
                </a:cubicBezTo>
                <a:cubicBezTo>
                  <a:pt x="257" y="398"/>
                  <a:pt x="257" y="398"/>
                  <a:pt x="257" y="398"/>
                </a:cubicBezTo>
                <a:cubicBezTo>
                  <a:pt x="243" y="389"/>
                  <a:pt x="223" y="386"/>
                  <a:pt x="215" y="379"/>
                </a:cubicBezTo>
                <a:cubicBezTo>
                  <a:pt x="216" y="370"/>
                  <a:pt x="208" y="366"/>
                  <a:pt x="210" y="343"/>
                </a:cubicBezTo>
                <a:close/>
                <a:moveTo>
                  <a:pt x="235" y="241"/>
                </a:moveTo>
                <a:cubicBezTo>
                  <a:pt x="243" y="258"/>
                  <a:pt x="251" y="286"/>
                  <a:pt x="254" y="312"/>
                </a:cubicBezTo>
                <a:cubicBezTo>
                  <a:pt x="250" y="312"/>
                  <a:pt x="245" y="310"/>
                  <a:pt x="242" y="305"/>
                </a:cubicBezTo>
                <a:cubicBezTo>
                  <a:pt x="243" y="285"/>
                  <a:pt x="243" y="285"/>
                  <a:pt x="243" y="285"/>
                </a:cubicBezTo>
                <a:cubicBezTo>
                  <a:pt x="243" y="277"/>
                  <a:pt x="228" y="250"/>
                  <a:pt x="214" y="245"/>
                </a:cubicBezTo>
                <a:cubicBezTo>
                  <a:pt x="219" y="268"/>
                  <a:pt x="210" y="270"/>
                  <a:pt x="216" y="288"/>
                </a:cubicBezTo>
                <a:cubicBezTo>
                  <a:pt x="209" y="283"/>
                  <a:pt x="205" y="249"/>
                  <a:pt x="178" y="247"/>
                </a:cubicBezTo>
                <a:cubicBezTo>
                  <a:pt x="187" y="258"/>
                  <a:pt x="173" y="274"/>
                  <a:pt x="197" y="297"/>
                </a:cubicBezTo>
                <a:cubicBezTo>
                  <a:pt x="214" y="310"/>
                  <a:pt x="215" y="310"/>
                  <a:pt x="207" y="335"/>
                </a:cubicBezTo>
                <a:cubicBezTo>
                  <a:pt x="204" y="319"/>
                  <a:pt x="196" y="305"/>
                  <a:pt x="188" y="300"/>
                </a:cubicBezTo>
                <a:cubicBezTo>
                  <a:pt x="184" y="292"/>
                  <a:pt x="179" y="279"/>
                  <a:pt x="172" y="274"/>
                </a:cubicBezTo>
                <a:cubicBezTo>
                  <a:pt x="169" y="271"/>
                  <a:pt x="156" y="263"/>
                  <a:pt x="152" y="263"/>
                </a:cubicBezTo>
                <a:cubicBezTo>
                  <a:pt x="144" y="263"/>
                  <a:pt x="144" y="263"/>
                  <a:pt x="144" y="263"/>
                </a:cubicBezTo>
                <a:cubicBezTo>
                  <a:pt x="144" y="260"/>
                  <a:pt x="144" y="260"/>
                  <a:pt x="144" y="260"/>
                </a:cubicBezTo>
                <a:cubicBezTo>
                  <a:pt x="149" y="258"/>
                  <a:pt x="149" y="258"/>
                  <a:pt x="149" y="258"/>
                </a:cubicBezTo>
                <a:cubicBezTo>
                  <a:pt x="166" y="259"/>
                  <a:pt x="172" y="246"/>
                  <a:pt x="179" y="242"/>
                </a:cubicBezTo>
                <a:cubicBezTo>
                  <a:pt x="196" y="244"/>
                  <a:pt x="209" y="240"/>
                  <a:pt x="226" y="237"/>
                </a:cubicBezTo>
                <a:cubicBezTo>
                  <a:pt x="229" y="236"/>
                  <a:pt x="233" y="236"/>
                  <a:pt x="235" y="241"/>
                </a:cubicBezTo>
                <a:close/>
                <a:moveTo>
                  <a:pt x="244" y="242"/>
                </a:moveTo>
                <a:cubicBezTo>
                  <a:pt x="244" y="240"/>
                  <a:pt x="246" y="239"/>
                  <a:pt x="248" y="239"/>
                </a:cubicBezTo>
                <a:cubicBezTo>
                  <a:pt x="252" y="239"/>
                  <a:pt x="260" y="242"/>
                  <a:pt x="265" y="250"/>
                </a:cubicBezTo>
                <a:cubicBezTo>
                  <a:pt x="252" y="268"/>
                  <a:pt x="260" y="288"/>
                  <a:pt x="267" y="301"/>
                </a:cubicBezTo>
                <a:cubicBezTo>
                  <a:pt x="272" y="308"/>
                  <a:pt x="276" y="308"/>
                  <a:pt x="276" y="316"/>
                </a:cubicBezTo>
                <a:cubicBezTo>
                  <a:pt x="276" y="321"/>
                  <a:pt x="269" y="336"/>
                  <a:pt x="265" y="337"/>
                </a:cubicBezTo>
                <a:cubicBezTo>
                  <a:pt x="259" y="265"/>
                  <a:pt x="245" y="256"/>
                  <a:pt x="244" y="242"/>
                </a:cubicBezTo>
                <a:close/>
                <a:moveTo>
                  <a:pt x="318" y="217"/>
                </a:moveTo>
                <a:cubicBezTo>
                  <a:pt x="357" y="228"/>
                  <a:pt x="360" y="202"/>
                  <a:pt x="373" y="200"/>
                </a:cubicBezTo>
                <a:cubicBezTo>
                  <a:pt x="371" y="204"/>
                  <a:pt x="368" y="209"/>
                  <a:pt x="368" y="215"/>
                </a:cubicBezTo>
                <a:cubicBezTo>
                  <a:pt x="356" y="226"/>
                  <a:pt x="350" y="232"/>
                  <a:pt x="321" y="231"/>
                </a:cubicBezTo>
                <a:cubicBezTo>
                  <a:pt x="313" y="231"/>
                  <a:pt x="313" y="231"/>
                  <a:pt x="313" y="231"/>
                </a:cubicBezTo>
                <a:cubicBezTo>
                  <a:pt x="313" y="227"/>
                  <a:pt x="313" y="227"/>
                  <a:pt x="313" y="227"/>
                </a:cubicBezTo>
                <a:cubicBezTo>
                  <a:pt x="313" y="224"/>
                  <a:pt x="317" y="220"/>
                  <a:pt x="318" y="217"/>
                </a:cubicBezTo>
                <a:close/>
                <a:moveTo>
                  <a:pt x="344" y="181"/>
                </a:moveTo>
                <a:cubicBezTo>
                  <a:pt x="359" y="180"/>
                  <a:pt x="380" y="187"/>
                  <a:pt x="395" y="184"/>
                </a:cubicBezTo>
                <a:cubicBezTo>
                  <a:pt x="379" y="196"/>
                  <a:pt x="377" y="188"/>
                  <a:pt x="359" y="187"/>
                </a:cubicBezTo>
                <a:cubicBezTo>
                  <a:pt x="333" y="187"/>
                  <a:pt x="312" y="209"/>
                  <a:pt x="306" y="229"/>
                </a:cubicBezTo>
                <a:cubicBezTo>
                  <a:pt x="298" y="229"/>
                  <a:pt x="290" y="227"/>
                  <a:pt x="284" y="223"/>
                </a:cubicBezTo>
                <a:cubicBezTo>
                  <a:pt x="304" y="212"/>
                  <a:pt x="320" y="193"/>
                  <a:pt x="344" y="181"/>
                </a:cubicBezTo>
                <a:close/>
                <a:moveTo>
                  <a:pt x="186" y="175"/>
                </a:moveTo>
                <a:cubicBezTo>
                  <a:pt x="191" y="178"/>
                  <a:pt x="198" y="179"/>
                  <a:pt x="204" y="178"/>
                </a:cubicBezTo>
                <a:cubicBezTo>
                  <a:pt x="211" y="184"/>
                  <a:pt x="212" y="190"/>
                  <a:pt x="209" y="195"/>
                </a:cubicBezTo>
                <a:cubicBezTo>
                  <a:pt x="202" y="188"/>
                  <a:pt x="194" y="181"/>
                  <a:pt x="186" y="175"/>
                </a:cubicBezTo>
                <a:close/>
                <a:moveTo>
                  <a:pt x="223" y="154"/>
                </a:moveTo>
                <a:cubicBezTo>
                  <a:pt x="229" y="170"/>
                  <a:pt x="239" y="157"/>
                  <a:pt x="240" y="175"/>
                </a:cubicBezTo>
                <a:cubicBezTo>
                  <a:pt x="240" y="179"/>
                  <a:pt x="231" y="188"/>
                  <a:pt x="229" y="189"/>
                </a:cubicBezTo>
                <a:cubicBezTo>
                  <a:pt x="225" y="178"/>
                  <a:pt x="227" y="166"/>
                  <a:pt x="223" y="154"/>
                </a:cubicBezTo>
                <a:close/>
                <a:moveTo>
                  <a:pt x="158" y="153"/>
                </a:moveTo>
                <a:cubicBezTo>
                  <a:pt x="157" y="149"/>
                  <a:pt x="156" y="144"/>
                  <a:pt x="154" y="139"/>
                </a:cubicBezTo>
                <a:cubicBezTo>
                  <a:pt x="163" y="141"/>
                  <a:pt x="167" y="155"/>
                  <a:pt x="180" y="169"/>
                </a:cubicBezTo>
                <a:cubicBezTo>
                  <a:pt x="173" y="164"/>
                  <a:pt x="166" y="158"/>
                  <a:pt x="158" y="153"/>
                </a:cubicBezTo>
                <a:close/>
                <a:moveTo>
                  <a:pt x="301" y="140"/>
                </a:moveTo>
                <a:cubicBezTo>
                  <a:pt x="300" y="152"/>
                  <a:pt x="289" y="158"/>
                  <a:pt x="288" y="181"/>
                </a:cubicBezTo>
                <a:cubicBezTo>
                  <a:pt x="288" y="188"/>
                  <a:pt x="295" y="202"/>
                  <a:pt x="295" y="204"/>
                </a:cubicBezTo>
                <a:cubicBezTo>
                  <a:pt x="295" y="206"/>
                  <a:pt x="295" y="206"/>
                  <a:pt x="295" y="206"/>
                </a:cubicBezTo>
                <a:cubicBezTo>
                  <a:pt x="295" y="210"/>
                  <a:pt x="262" y="228"/>
                  <a:pt x="256" y="228"/>
                </a:cubicBezTo>
                <a:cubicBezTo>
                  <a:pt x="257" y="212"/>
                  <a:pt x="272" y="208"/>
                  <a:pt x="279" y="193"/>
                </a:cubicBezTo>
                <a:cubicBezTo>
                  <a:pt x="285" y="181"/>
                  <a:pt x="280" y="167"/>
                  <a:pt x="289" y="156"/>
                </a:cubicBezTo>
                <a:cubicBezTo>
                  <a:pt x="255" y="158"/>
                  <a:pt x="248" y="181"/>
                  <a:pt x="248" y="201"/>
                </a:cubicBezTo>
                <a:cubicBezTo>
                  <a:pt x="248" y="213"/>
                  <a:pt x="255" y="217"/>
                  <a:pt x="251" y="229"/>
                </a:cubicBezTo>
                <a:cubicBezTo>
                  <a:pt x="245" y="229"/>
                  <a:pt x="242" y="235"/>
                  <a:pt x="240" y="233"/>
                </a:cubicBezTo>
                <a:cubicBezTo>
                  <a:pt x="235" y="223"/>
                  <a:pt x="233" y="212"/>
                  <a:pt x="232" y="200"/>
                </a:cubicBezTo>
                <a:cubicBezTo>
                  <a:pt x="243" y="189"/>
                  <a:pt x="253" y="172"/>
                  <a:pt x="264" y="154"/>
                </a:cubicBezTo>
                <a:cubicBezTo>
                  <a:pt x="281" y="152"/>
                  <a:pt x="292" y="148"/>
                  <a:pt x="301" y="140"/>
                </a:cubicBezTo>
                <a:close/>
                <a:moveTo>
                  <a:pt x="223" y="209"/>
                </a:moveTo>
                <a:cubicBezTo>
                  <a:pt x="209" y="200"/>
                  <a:pt x="224" y="186"/>
                  <a:pt x="208" y="175"/>
                </a:cubicBezTo>
                <a:cubicBezTo>
                  <a:pt x="208" y="153"/>
                  <a:pt x="192" y="144"/>
                  <a:pt x="181" y="139"/>
                </a:cubicBezTo>
                <a:cubicBezTo>
                  <a:pt x="185" y="140"/>
                  <a:pt x="189" y="139"/>
                  <a:pt x="193" y="138"/>
                </a:cubicBezTo>
                <a:cubicBezTo>
                  <a:pt x="198" y="138"/>
                  <a:pt x="205" y="141"/>
                  <a:pt x="211" y="145"/>
                </a:cubicBezTo>
                <a:cubicBezTo>
                  <a:pt x="222" y="166"/>
                  <a:pt x="218" y="184"/>
                  <a:pt x="224" y="209"/>
                </a:cubicBezTo>
                <a:cubicBezTo>
                  <a:pt x="223" y="209"/>
                  <a:pt x="223" y="209"/>
                  <a:pt x="223" y="209"/>
                </a:cubicBezTo>
                <a:close/>
                <a:moveTo>
                  <a:pt x="315" y="104"/>
                </a:moveTo>
                <a:cubicBezTo>
                  <a:pt x="315" y="118"/>
                  <a:pt x="319" y="119"/>
                  <a:pt x="320" y="144"/>
                </a:cubicBezTo>
                <a:cubicBezTo>
                  <a:pt x="321" y="160"/>
                  <a:pt x="327" y="167"/>
                  <a:pt x="326" y="186"/>
                </a:cubicBezTo>
                <a:cubicBezTo>
                  <a:pt x="315" y="192"/>
                  <a:pt x="309" y="198"/>
                  <a:pt x="301" y="204"/>
                </a:cubicBezTo>
                <a:cubicBezTo>
                  <a:pt x="300" y="199"/>
                  <a:pt x="300" y="199"/>
                  <a:pt x="300" y="199"/>
                </a:cubicBezTo>
                <a:cubicBezTo>
                  <a:pt x="303" y="173"/>
                  <a:pt x="333" y="176"/>
                  <a:pt x="304" y="137"/>
                </a:cubicBezTo>
                <a:cubicBezTo>
                  <a:pt x="311" y="130"/>
                  <a:pt x="305" y="114"/>
                  <a:pt x="315" y="104"/>
                </a:cubicBezTo>
                <a:close/>
                <a:moveTo>
                  <a:pt x="283" y="54"/>
                </a:moveTo>
                <a:cubicBezTo>
                  <a:pt x="282" y="70"/>
                  <a:pt x="295" y="76"/>
                  <a:pt x="294" y="85"/>
                </a:cubicBezTo>
                <a:cubicBezTo>
                  <a:pt x="294" y="93"/>
                  <a:pt x="284" y="99"/>
                  <a:pt x="276" y="99"/>
                </a:cubicBezTo>
                <a:cubicBezTo>
                  <a:pt x="273" y="78"/>
                  <a:pt x="280" y="69"/>
                  <a:pt x="283" y="54"/>
                </a:cubicBezTo>
                <a:close/>
                <a:moveTo>
                  <a:pt x="130" y="78"/>
                </a:moveTo>
                <a:cubicBezTo>
                  <a:pt x="152" y="85"/>
                  <a:pt x="152" y="85"/>
                  <a:pt x="152" y="85"/>
                </a:cubicBezTo>
                <a:cubicBezTo>
                  <a:pt x="166" y="92"/>
                  <a:pt x="176" y="95"/>
                  <a:pt x="191" y="96"/>
                </a:cubicBezTo>
                <a:cubicBezTo>
                  <a:pt x="195" y="109"/>
                  <a:pt x="203" y="122"/>
                  <a:pt x="208" y="134"/>
                </a:cubicBezTo>
                <a:cubicBezTo>
                  <a:pt x="184" y="133"/>
                  <a:pt x="191" y="94"/>
                  <a:pt x="140" y="88"/>
                </a:cubicBezTo>
                <a:cubicBezTo>
                  <a:pt x="155" y="99"/>
                  <a:pt x="142" y="121"/>
                  <a:pt x="173" y="137"/>
                </a:cubicBezTo>
                <a:cubicBezTo>
                  <a:pt x="165" y="135"/>
                  <a:pt x="159" y="135"/>
                  <a:pt x="153" y="136"/>
                </a:cubicBezTo>
                <a:cubicBezTo>
                  <a:pt x="149" y="128"/>
                  <a:pt x="150" y="120"/>
                  <a:pt x="139" y="103"/>
                </a:cubicBezTo>
                <a:cubicBezTo>
                  <a:pt x="138" y="94"/>
                  <a:pt x="137" y="86"/>
                  <a:pt x="130" y="78"/>
                </a:cubicBezTo>
                <a:close/>
                <a:moveTo>
                  <a:pt x="279" y="420"/>
                </a:moveTo>
                <a:cubicBezTo>
                  <a:pt x="292" y="418"/>
                  <a:pt x="293" y="421"/>
                  <a:pt x="309" y="416"/>
                </a:cubicBezTo>
                <a:cubicBezTo>
                  <a:pt x="319" y="413"/>
                  <a:pt x="341" y="402"/>
                  <a:pt x="342" y="390"/>
                </a:cubicBezTo>
                <a:cubicBezTo>
                  <a:pt x="331" y="394"/>
                  <a:pt x="317" y="388"/>
                  <a:pt x="305" y="391"/>
                </a:cubicBezTo>
                <a:cubicBezTo>
                  <a:pt x="291" y="396"/>
                  <a:pt x="281" y="405"/>
                  <a:pt x="275" y="416"/>
                </a:cubicBezTo>
                <a:cubicBezTo>
                  <a:pt x="272" y="419"/>
                  <a:pt x="268" y="416"/>
                  <a:pt x="268" y="413"/>
                </a:cubicBezTo>
                <a:cubicBezTo>
                  <a:pt x="271" y="402"/>
                  <a:pt x="296" y="398"/>
                  <a:pt x="296" y="378"/>
                </a:cubicBezTo>
                <a:cubicBezTo>
                  <a:pt x="296" y="366"/>
                  <a:pt x="288" y="364"/>
                  <a:pt x="294" y="347"/>
                </a:cubicBezTo>
                <a:cubicBezTo>
                  <a:pt x="275" y="353"/>
                  <a:pt x="268" y="381"/>
                  <a:pt x="272" y="400"/>
                </a:cubicBezTo>
                <a:cubicBezTo>
                  <a:pt x="270" y="401"/>
                  <a:pt x="269" y="405"/>
                  <a:pt x="266" y="404"/>
                </a:cubicBezTo>
                <a:cubicBezTo>
                  <a:pt x="267" y="384"/>
                  <a:pt x="266" y="364"/>
                  <a:pt x="266" y="344"/>
                </a:cubicBezTo>
                <a:cubicBezTo>
                  <a:pt x="277" y="345"/>
                  <a:pt x="287" y="345"/>
                  <a:pt x="299" y="341"/>
                </a:cubicBezTo>
                <a:cubicBezTo>
                  <a:pt x="306" y="357"/>
                  <a:pt x="340" y="409"/>
                  <a:pt x="380" y="370"/>
                </a:cubicBezTo>
                <a:cubicBezTo>
                  <a:pt x="372" y="370"/>
                  <a:pt x="372" y="370"/>
                  <a:pt x="366" y="366"/>
                </a:cubicBezTo>
                <a:cubicBezTo>
                  <a:pt x="357" y="360"/>
                  <a:pt x="345" y="353"/>
                  <a:pt x="331" y="355"/>
                </a:cubicBezTo>
                <a:cubicBezTo>
                  <a:pt x="315" y="357"/>
                  <a:pt x="315" y="357"/>
                  <a:pt x="315" y="357"/>
                </a:cubicBezTo>
                <a:cubicBezTo>
                  <a:pt x="312" y="351"/>
                  <a:pt x="306" y="346"/>
                  <a:pt x="305" y="340"/>
                </a:cubicBezTo>
                <a:cubicBezTo>
                  <a:pt x="320" y="338"/>
                  <a:pt x="320" y="338"/>
                  <a:pt x="320" y="338"/>
                </a:cubicBezTo>
                <a:cubicBezTo>
                  <a:pt x="327" y="343"/>
                  <a:pt x="329" y="344"/>
                  <a:pt x="337" y="344"/>
                </a:cubicBezTo>
                <a:cubicBezTo>
                  <a:pt x="339" y="348"/>
                  <a:pt x="347" y="355"/>
                  <a:pt x="352" y="356"/>
                </a:cubicBezTo>
                <a:cubicBezTo>
                  <a:pt x="365" y="356"/>
                  <a:pt x="374" y="355"/>
                  <a:pt x="382" y="350"/>
                </a:cubicBezTo>
                <a:cubicBezTo>
                  <a:pt x="387" y="347"/>
                  <a:pt x="397" y="338"/>
                  <a:pt x="398" y="330"/>
                </a:cubicBezTo>
                <a:cubicBezTo>
                  <a:pt x="387" y="333"/>
                  <a:pt x="380" y="329"/>
                  <a:pt x="365" y="330"/>
                </a:cubicBezTo>
                <a:cubicBezTo>
                  <a:pt x="358" y="330"/>
                  <a:pt x="342" y="338"/>
                  <a:pt x="339" y="338"/>
                </a:cubicBezTo>
                <a:cubicBezTo>
                  <a:pt x="333" y="340"/>
                  <a:pt x="330" y="338"/>
                  <a:pt x="329" y="335"/>
                </a:cubicBezTo>
                <a:cubicBezTo>
                  <a:pt x="339" y="334"/>
                  <a:pt x="347" y="329"/>
                  <a:pt x="355" y="325"/>
                </a:cubicBezTo>
                <a:cubicBezTo>
                  <a:pt x="362" y="322"/>
                  <a:pt x="377" y="324"/>
                  <a:pt x="387" y="321"/>
                </a:cubicBezTo>
                <a:cubicBezTo>
                  <a:pt x="402" y="316"/>
                  <a:pt x="420" y="299"/>
                  <a:pt x="420" y="280"/>
                </a:cubicBezTo>
                <a:cubicBezTo>
                  <a:pt x="416" y="283"/>
                  <a:pt x="403" y="280"/>
                  <a:pt x="381" y="291"/>
                </a:cubicBezTo>
                <a:cubicBezTo>
                  <a:pt x="367" y="298"/>
                  <a:pt x="369" y="316"/>
                  <a:pt x="355" y="319"/>
                </a:cubicBezTo>
                <a:cubicBezTo>
                  <a:pt x="358" y="309"/>
                  <a:pt x="358" y="309"/>
                  <a:pt x="358" y="309"/>
                </a:cubicBezTo>
                <a:cubicBezTo>
                  <a:pt x="358" y="301"/>
                  <a:pt x="367" y="290"/>
                  <a:pt x="372" y="283"/>
                </a:cubicBezTo>
                <a:cubicBezTo>
                  <a:pt x="396" y="285"/>
                  <a:pt x="427" y="270"/>
                  <a:pt x="432" y="252"/>
                </a:cubicBezTo>
                <a:cubicBezTo>
                  <a:pt x="416" y="249"/>
                  <a:pt x="407" y="248"/>
                  <a:pt x="391" y="256"/>
                </a:cubicBezTo>
                <a:cubicBezTo>
                  <a:pt x="384" y="260"/>
                  <a:pt x="383" y="263"/>
                  <a:pt x="377" y="269"/>
                </a:cubicBezTo>
                <a:cubicBezTo>
                  <a:pt x="370" y="276"/>
                  <a:pt x="354" y="293"/>
                  <a:pt x="353" y="303"/>
                </a:cubicBezTo>
                <a:cubicBezTo>
                  <a:pt x="336" y="299"/>
                  <a:pt x="311" y="288"/>
                  <a:pt x="300" y="315"/>
                </a:cubicBezTo>
                <a:cubicBezTo>
                  <a:pt x="295" y="313"/>
                  <a:pt x="287" y="314"/>
                  <a:pt x="284" y="314"/>
                </a:cubicBezTo>
                <a:cubicBezTo>
                  <a:pt x="287" y="303"/>
                  <a:pt x="297" y="299"/>
                  <a:pt x="308" y="289"/>
                </a:cubicBezTo>
                <a:cubicBezTo>
                  <a:pt x="324" y="293"/>
                  <a:pt x="344" y="292"/>
                  <a:pt x="356" y="284"/>
                </a:cubicBezTo>
                <a:cubicBezTo>
                  <a:pt x="364" y="279"/>
                  <a:pt x="371" y="273"/>
                  <a:pt x="371" y="260"/>
                </a:cubicBezTo>
                <a:cubicBezTo>
                  <a:pt x="354" y="274"/>
                  <a:pt x="336" y="257"/>
                  <a:pt x="318" y="273"/>
                </a:cubicBezTo>
                <a:cubicBezTo>
                  <a:pt x="313" y="277"/>
                  <a:pt x="310" y="281"/>
                  <a:pt x="306" y="285"/>
                </a:cubicBezTo>
                <a:cubicBezTo>
                  <a:pt x="300" y="290"/>
                  <a:pt x="281" y="303"/>
                  <a:pt x="279" y="309"/>
                </a:cubicBezTo>
                <a:cubicBezTo>
                  <a:pt x="278" y="308"/>
                  <a:pt x="276" y="304"/>
                  <a:pt x="276" y="301"/>
                </a:cubicBezTo>
                <a:cubicBezTo>
                  <a:pt x="292" y="274"/>
                  <a:pt x="271" y="275"/>
                  <a:pt x="273" y="258"/>
                </a:cubicBezTo>
                <a:cubicBezTo>
                  <a:pt x="282" y="274"/>
                  <a:pt x="331" y="276"/>
                  <a:pt x="336" y="249"/>
                </a:cubicBezTo>
                <a:cubicBezTo>
                  <a:pt x="316" y="258"/>
                  <a:pt x="300" y="228"/>
                  <a:pt x="268" y="246"/>
                </a:cubicBezTo>
                <a:cubicBezTo>
                  <a:pt x="266" y="242"/>
                  <a:pt x="262" y="238"/>
                  <a:pt x="258" y="235"/>
                </a:cubicBezTo>
                <a:cubicBezTo>
                  <a:pt x="261" y="235"/>
                  <a:pt x="272" y="230"/>
                  <a:pt x="278" y="227"/>
                </a:cubicBezTo>
                <a:cubicBezTo>
                  <a:pt x="283" y="230"/>
                  <a:pt x="288" y="233"/>
                  <a:pt x="305" y="235"/>
                </a:cubicBezTo>
                <a:cubicBezTo>
                  <a:pt x="316" y="236"/>
                  <a:pt x="321" y="237"/>
                  <a:pt x="333" y="238"/>
                </a:cubicBezTo>
                <a:cubicBezTo>
                  <a:pt x="337" y="246"/>
                  <a:pt x="349" y="254"/>
                  <a:pt x="362" y="253"/>
                </a:cubicBezTo>
                <a:cubicBezTo>
                  <a:pt x="418" y="251"/>
                  <a:pt x="408" y="229"/>
                  <a:pt x="429" y="226"/>
                </a:cubicBezTo>
                <a:cubicBezTo>
                  <a:pt x="425" y="220"/>
                  <a:pt x="416" y="218"/>
                  <a:pt x="409" y="218"/>
                </a:cubicBezTo>
                <a:cubicBezTo>
                  <a:pt x="377" y="217"/>
                  <a:pt x="372" y="246"/>
                  <a:pt x="360" y="246"/>
                </a:cubicBezTo>
                <a:cubicBezTo>
                  <a:pt x="351" y="246"/>
                  <a:pt x="344" y="245"/>
                  <a:pt x="339" y="236"/>
                </a:cubicBezTo>
                <a:cubicBezTo>
                  <a:pt x="351" y="234"/>
                  <a:pt x="366" y="227"/>
                  <a:pt x="371" y="219"/>
                </a:cubicBezTo>
                <a:cubicBezTo>
                  <a:pt x="392" y="221"/>
                  <a:pt x="426" y="206"/>
                  <a:pt x="430" y="178"/>
                </a:cubicBezTo>
                <a:cubicBezTo>
                  <a:pt x="421" y="185"/>
                  <a:pt x="415" y="178"/>
                  <a:pt x="406" y="180"/>
                </a:cubicBezTo>
                <a:cubicBezTo>
                  <a:pt x="417" y="171"/>
                  <a:pt x="422" y="164"/>
                  <a:pt x="427" y="154"/>
                </a:cubicBezTo>
                <a:cubicBezTo>
                  <a:pt x="418" y="155"/>
                  <a:pt x="409" y="155"/>
                  <a:pt x="400" y="154"/>
                </a:cubicBezTo>
                <a:cubicBezTo>
                  <a:pt x="382" y="152"/>
                  <a:pt x="371" y="179"/>
                  <a:pt x="365" y="178"/>
                </a:cubicBezTo>
                <a:cubicBezTo>
                  <a:pt x="361" y="177"/>
                  <a:pt x="354" y="174"/>
                  <a:pt x="349" y="175"/>
                </a:cubicBezTo>
                <a:cubicBezTo>
                  <a:pt x="353" y="173"/>
                  <a:pt x="358" y="169"/>
                  <a:pt x="361" y="164"/>
                </a:cubicBezTo>
                <a:cubicBezTo>
                  <a:pt x="387" y="164"/>
                  <a:pt x="420" y="122"/>
                  <a:pt x="395" y="100"/>
                </a:cubicBezTo>
                <a:cubicBezTo>
                  <a:pt x="392" y="113"/>
                  <a:pt x="377" y="114"/>
                  <a:pt x="370" y="122"/>
                </a:cubicBezTo>
                <a:cubicBezTo>
                  <a:pt x="359" y="136"/>
                  <a:pt x="358" y="142"/>
                  <a:pt x="356" y="159"/>
                </a:cubicBezTo>
                <a:cubicBezTo>
                  <a:pt x="354" y="164"/>
                  <a:pt x="351" y="169"/>
                  <a:pt x="345" y="171"/>
                </a:cubicBezTo>
                <a:cubicBezTo>
                  <a:pt x="345" y="162"/>
                  <a:pt x="341" y="156"/>
                  <a:pt x="342" y="146"/>
                </a:cubicBezTo>
                <a:cubicBezTo>
                  <a:pt x="342" y="141"/>
                  <a:pt x="353" y="134"/>
                  <a:pt x="357" y="130"/>
                </a:cubicBezTo>
                <a:cubicBezTo>
                  <a:pt x="379" y="108"/>
                  <a:pt x="370" y="95"/>
                  <a:pt x="378" y="75"/>
                </a:cubicBezTo>
                <a:cubicBezTo>
                  <a:pt x="349" y="74"/>
                  <a:pt x="336" y="110"/>
                  <a:pt x="335" y="134"/>
                </a:cubicBezTo>
                <a:cubicBezTo>
                  <a:pt x="336" y="147"/>
                  <a:pt x="336" y="147"/>
                  <a:pt x="336" y="147"/>
                </a:cubicBezTo>
                <a:cubicBezTo>
                  <a:pt x="339" y="159"/>
                  <a:pt x="342" y="174"/>
                  <a:pt x="338" y="176"/>
                </a:cubicBezTo>
                <a:cubicBezTo>
                  <a:pt x="331" y="182"/>
                  <a:pt x="331" y="182"/>
                  <a:pt x="331" y="182"/>
                </a:cubicBezTo>
                <a:cubicBezTo>
                  <a:pt x="331" y="171"/>
                  <a:pt x="324" y="157"/>
                  <a:pt x="324" y="143"/>
                </a:cubicBezTo>
                <a:cubicBezTo>
                  <a:pt x="325" y="129"/>
                  <a:pt x="325" y="129"/>
                  <a:pt x="325" y="129"/>
                </a:cubicBezTo>
                <a:cubicBezTo>
                  <a:pt x="325" y="117"/>
                  <a:pt x="342" y="112"/>
                  <a:pt x="343" y="78"/>
                </a:cubicBezTo>
                <a:cubicBezTo>
                  <a:pt x="344" y="64"/>
                  <a:pt x="338" y="59"/>
                  <a:pt x="338" y="42"/>
                </a:cubicBezTo>
                <a:cubicBezTo>
                  <a:pt x="327" y="44"/>
                  <a:pt x="314" y="72"/>
                  <a:pt x="314" y="86"/>
                </a:cubicBezTo>
                <a:cubicBezTo>
                  <a:pt x="313" y="90"/>
                  <a:pt x="313" y="95"/>
                  <a:pt x="314" y="99"/>
                </a:cubicBezTo>
                <a:cubicBezTo>
                  <a:pt x="298" y="100"/>
                  <a:pt x="288" y="110"/>
                  <a:pt x="284" y="115"/>
                </a:cubicBezTo>
                <a:cubicBezTo>
                  <a:pt x="277" y="123"/>
                  <a:pt x="276" y="143"/>
                  <a:pt x="266" y="145"/>
                </a:cubicBezTo>
                <a:cubicBezTo>
                  <a:pt x="268" y="137"/>
                  <a:pt x="269" y="129"/>
                  <a:pt x="271" y="121"/>
                </a:cubicBezTo>
                <a:cubicBezTo>
                  <a:pt x="274" y="105"/>
                  <a:pt x="272" y="111"/>
                  <a:pt x="283" y="105"/>
                </a:cubicBezTo>
                <a:cubicBezTo>
                  <a:pt x="330" y="77"/>
                  <a:pt x="299" y="49"/>
                  <a:pt x="299" y="16"/>
                </a:cubicBezTo>
                <a:cubicBezTo>
                  <a:pt x="289" y="24"/>
                  <a:pt x="284" y="36"/>
                  <a:pt x="283" y="50"/>
                </a:cubicBezTo>
                <a:cubicBezTo>
                  <a:pt x="281" y="30"/>
                  <a:pt x="256" y="13"/>
                  <a:pt x="254" y="0"/>
                </a:cubicBezTo>
                <a:cubicBezTo>
                  <a:pt x="234" y="46"/>
                  <a:pt x="271" y="53"/>
                  <a:pt x="270" y="83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59" y="93"/>
                  <a:pt x="248" y="77"/>
                  <a:pt x="244" y="69"/>
                </a:cubicBezTo>
                <a:cubicBezTo>
                  <a:pt x="258" y="23"/>
                  <a:pt x="220" y="19"/>
                  <a:pt x="215" y="1"/>
                </a:cubicBezTo>
                <a:cubicBezTo>
                  <a:pt x="201" y="26"/>
                  <a:pt x="216" y="58"/>
                  <a:pt x="238" y="75"/>
                </a:cubicBezTo>
                <a:cubicBezTo>
                  <a:pt x="246" y="81"/>
                  <a:pt x="257" y="99"/>
                  <a:pt x="268" y="102"/>
                </a:cubicBezTo>
                <a:cubicBezTo>
                  <a:pt x="264" y="125"/>
                  <a:pt x="264" y="125"/>
                  <a:pt x="264" y="125"/>
                </a:cubicBezTo>
                <a:cubicBezTo>
                  <a:pt x="260" y="125"/>
                  <a:pt x="256" y="123"/>
                  <a:pt x="252" y="121"/>
                </a:cubicBezTo>
                <a:cubicBezTo>
                  <a:pt x="253" y="109"/>
                  <a:pt x="251" y="95"/>
                  <a:pt x="244" y="88"/>
                </a:cubicBezTo>
                <a:cubicBezTo>
                  <a:pt x="238" y="81"/>
                  <a:pt x="225" y="78"/>
                  <a:pt x="215" y="61"/>
                </a:cubicBezTo>
                <a:cubicBezTo>
                  <a:pt x="209" y="86"/>
                  <a:pt x="225" y="106"/>
                  <a:pt x="244" y="121"/>
                </a:cubicBezTo>
                <a:cubicBezTo>
                  <a:pt x="255" y="130"/>
                  <a:pt x="262" y="131"/>
                  <a:pt x="262" y="134"/>
                </a:cubicBezTo>
                <a:cubicBezTo>
                  <a:pt x="258" y="152"/>
                  <a:pt x="255" y="159"/>
                  <a:pt x="244" y="171"/>
                </a:cubicBezTo>
                <a:cubicBezTo>
                  <a:pt x="249" y="148"/>
                  <a:pt x="245" y="117"/>
                  <a:pt x="215" y="106"/>
                </a:cubicBezTo>
                <a:cubicBezTo>
                  <a:pt x="219" y="116"/>
                  <a:pt x="214" y="125"/>
                  <a:pt x="215" y="133"/>
                </a:cubicBezTo>
                <a:cubicBezTo>
                  <a:pt x="209" y="118"/>
                  <a:pt x="203" y="113"/>
                  <a:pt x="201" y="102"/>
                </a:cubicBezTo>
                <a:cubicBezTo>
                  <a:pt x="201" y="101"/>
                  <a:pt x="207" y="97"/>
                  <a:pt x="208" y="93"/>
                </a:cubicBezTo>
                <a:cubicBezTo>
                  <a:pt x="209" y="89"/>
                  <a:pt x="206" y="82"/>
                  <a:pt x="206" y="78"/>
                </a:cubicBezTo>
                <a:cubicBezTo>
                  <a:pt x="207" y="66"/>
                  <a:pt x="210" y="62"/>
                  <a:pt x="211" y="48"/>
                </a:cubicBezTo>
                <a:cubicBezTo>
                  <a:pt x="211" y="40"/>
                  <a:pt x="202" y="25"/>
                  <a:pt x="198" y="20"/>
                </a:cubicBezTo>
                <a:cubicBezTo>
                  <a:pt x="191" y="11"/>
                  <a:pt x="178" y="3"/>
                  <a:pt x="167" y="2"/>
                </a:cubicBezTo>
                <a:cubicBezTo>
                  <a:pt x="183" y="27"/>
                  <a:pt x="175" y="30"/>
                  <a:pt x="180" y="44"/>
                </a:cubicBezTo>
                <a:cubicBezTo>
                  <a:pt x="184" y="53"/>
                  <a:pt x="192" y="67"/>
                  <a:pt x="201" y="69"/>
                </a:cubicBezTo>
                <a:cubicBezTo>
                  <a:pt x="199" y="76"/>
                  <a:pt x="199" y="83"/>
                  <a:pt x="200" y="90"/>
                </a:cubicBezTo>
                <a:cubicBezTo>
                  <a:pt x="200" y="94"/>
                  <a:pt x="200" y="92"/>
                  <a:pt x="197" y="94"/>
                </a:cubicBezTo>
                <a:cubicBezTo>
                  <a:pt x="194" y="83"/>
                  <a:pt x="189" y="75"/>
                  <a:pt x="182" y="71"/>
                </a:cubicBezTo>
                <a:cubicBezTo>
                  <a:pt x="183" y="34"/>
                  <a:pt x="161" y="19"/>
                  <a:pt x="131" y="12"/>
                </a:cubicBezTo>
                <a:cubicBezTo>
                  <a:pt x="135" y="16"/>
                  <a:pt x="137" y="20"/>
                  <a:pt x="137" y="23"/>
                </a:cubicBezTo>
                <a:cubicBezTo>
                  <a:pt x="136" y="57"/>
                  <a:pt x="182" y="64"/>
                  <a:pt x="188" y="89"/>
                </a:cubicBezTo>
                <a:cubicBezTo>
                  <a:pt x="174" y="88"/>
                  <a:pt x="167" y="88"/>
                  <a:pt x="154" y="78"/>
                </a:cubicBezTo>
                <a:cubicBezTo>
                  <a:pt x="155" y="60"/>
                  <a:pt x="136" y="34"/>
                  <a:pt x="117" y="34"/>
                </a:cubicBezTo>
                <a:cubicBezTo>
                  <a:pt x="104" y="33"/>
                  <a:pt x="104" y="33"/>
                  <a:pt x="104" y="33"/>
                </a:cubicBezTo>
                <a:cubicBezTo>
                  <a:pt x="105" y="49"/>
                  <a:pt x="112" y="58"/>
                  <a:pt x="117" y="68"/>
                </a:cubicBezTo>
                <a:cubicBezTo>
                  <a:pt x="103" y="56"/>
                  <a:pt x="88" y="62"/>
                  <a:pt x="75" y="54"/>
                </a:cubicBezTo>
                <a:cubicBezTo>
                  <a:pt x="80" y="77"/>
                  <a:pt x="93" y="86"/>
                  <a:pt x="109" y="98"/>
                </a:cubicBezTo>
                <a:cubicBezTo>
                  <a:pt x="117" y="103"/>
                  <a:pt x="133" y="103"/>
                  <a:pt x="136" y="110"/>
                </a:cubicBezTo>
                <a:cubicBezTo>
                  <a:pt x="141" y="122"/>
                  <a:pt x="147" y="134"/>
                  <a:pt x="147" y="147"/>
                </a:cubicBezTo>
                <a:cubicBezTo>
                  <a:pt x="132" y="146"/>
                  <a:pt x="135" y="136"/>
                  <a:pt x="128" y="127"/>
                </a:cubicBezTo>
                <a:cubicBezTo>
                  <a:pt x="121" y="117"/>
                  <a:pt x="119" y="114"/>
                  <a:pt x="111" y="106"/>
                </a:cubicBezTo>
                <a:cubicBezTo>
                  <a:pt x="98" y="92"/>
                  <a:pt x="82" y="85"/>
                  <a:pt x="55" y="85"/>
                </a:cubicBezTo>
                <a:cubicBezTo>
                  <a:pt x="44" y="86"/>
                  <a:pt x="44" y="86"/>
                  <a:pt x="44" y="86"/>
                </a:cubicBezTo>
                <a:cubicBezTo>
                  <a:pt x="47" y="103"/>
                  <a:pt x="75" y="113"/>
                  <a:pt x="83" y="115"/>
                </a:cubicBezTo>
                <a:cubicBezTo>
                  <a:pt x="96" y="120"/>
                  <a:pt x="100" y="116"/>
                  <a:pt x="111" y="119"/>
                </a:cubicBezTo>
                <a:cubicBezTo>
                  <a:pt x="117" y="120"/>
                  <a:pt x="124" y="130"/>
                  <a:pt x="124" y="137"/>
                </a:cubicBezTo>
                <a:cubicBezTo>
                  <a:pt x="110" y="129"/>
                  <a:pt x="85" y="116"/>
                  <a:pt x="61" y="116"/>
                </a:cubicBezTo>
                <a:cubicBezTo>
                  <a:pt x="41" y="116"/>
                  <a:pt x="32" y="119"/>
                  <a:pt x="18" y="135"/>
                </a:cubicBezTo>
                <a:cubicBezTo>
                  <a:pt x="29" y="133"/>
                  <a:pt x="45" y="145"/>
                  <a:pt x="59" y="145"/>
                </a:cubicBezTo>
                <a:cubicBezTo>
                  <a:pt x="69" y="145"/>
                  <a:pt x="91" y="134"/>
                  <a:pt x="91" y="134"/>
                </a:cubicBezTo>
                <a:cubicBezTo>
                  <a:pt x="98" y="131"/>
                  <a:pt x="105" y="136"/>
                  <a:pt x="110" y="138"/>
                </a:cubicBezTo>
                <a:cubicBezTo>
                  <a:pt x="109" y="148"/>
                  <a:pt x="92" y="158"/>
                  <a:pt x="85" y="158"/>
                </a:cubicBezTo>
                <a:cubicBezTo>
                  <a:pt x="82" y="157"/>
                  <a:pt x="72" y="149"/>
                  <a:pt x="60" y="148"/>
                </a:cubicBezTo>
                <a:cubicBezTo>
                  <a:pt x="43" y="148"/>
                  <a:pt x="16" y="155"/>
                  <a:pt x="12" y="167"/>
                </a:cubicBezTo>
                <a:cubicBezTo>
                  <a:pt x="35" y="167"/>
                  <a:pt x="38" y="180"/>
                  <a:pt x="54" y="179"/>
                </a:cubicBezTo>
                <a:cubicBezTo>
                  <a:pt x="79" y="180"/>
                  <a:pt x="102" y="153"/>
                  <a:pt x="117" y="143"/>
                </a:cubicBezTo>
                <a:cubicBezTo>
                  <a:pt x="135" y="148"/>
                  <a:pt x="175" y="172"/>
                  <a:pt x="183" y="184"/>
                </a:cubicBezTo>
                <a:cubicBezTo>
                  <a:pt x="182" y="188"/>
                  <a:pt x="178" y="188"/>
                  <a:pt x="171" y="185"/>
                </a:cubicBezTo>
                <a:cubicBezTo>
                  <a:pt x="158" y="176"/>
                  <a:pt x="149" y="156"/>
                  <a:pt x="125" y="156"/>
                </a:cubicBezTo>
                <a:cubicBezTo>
                  <a:pt x="109" y="156"/>
                  <a:pt x="109" y="156"/>
                  <a:pt x="109" y="156"/>
                </a:cubicBezTo>
                <a:cubicBezTo>
                  <a:pt x="111" y="174"/>
                  <a:pt x="148" y="190"/>
                  <a:pt x="170" y="191"/>
                </a:cubicBezTo>
                <a:cubicBezTo>
                  <a:pt x="178" y="191"/>
                  <a:pt x="178" y="191"/>
                  <a:pt x="178" y="191"/>
                </a:cubicBezTo>
                <a:cubicBezTo>
                  <a:pt x="185" y="191"/>
                  <a:pt x="184" y="188"/>
                  <a:pt x="189" y="188"/>
                </a:cubicBezTo>
                <a:cubicBezTo>
                  <a:pt x="193" y="188"/>
                  <a:pt x="227" y="222"/>
                  <a:pt x="229" y="230"/>
                </a:cubicBezTo>
                <a:cubicBezTo>
                  <a:pt x="221" y="228"/>
                  <a:pt x="207" y="213"/>
                  <a:pt x="201" y="209"/>
                </a:cubicBezTo>
                <a:cubicBezTo>
                  <a:pt x="185" y="198"/>
                  <a:pt x="165" y="199"/>
                  <a:pt x="147" y="198"/>
                </a:cubicBezTo>
                <a:cubicBezTo>
                  <a:pt x="152" y="223"/>
                  <a:pt x="181" y="227"/>
                  <a:pt x="212" y="227"/>
                </a:cubicBezTo>
                <a:cubicBezTo>
                  <a:pt x="218" y="231"/>
                  <a:pt x="218" y="231"/>
                  <a:pt x="218" y="231"/>
                </a:cubicBezTo>
                <a:cubicBezTo>
                  <a:pt x="209" y="233"/>
                  <a:pt x="199" y="235"/>
                  <a:pt x="185" y="235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168" y="234"/>
                  <a:pt x="165" y="233"/>
                  <a:pt x="162" y="231"/>
                </a:cubicBezTo>
                <a:cubicBezTo>
                  <a:pt x="156" y="228"/>
                  <a:pt x="159" y="225"/>
                  <a:pt x="150" y="213"/>
                </a:cubicBezTo>
                <a:cubicBezTo>
                  <a:pt x="145" y="207"/>
                  <a:pt x="142" y="202"/>
                  <a:pt x="138" y="195"/>
                </a:cubicBezTo>
                <a:cubicBezTo>
                  <a:pt x="130" y="184"/>
                  <a:pt x="117" y="173"/>
                  <a:pt x="98" y="172"/>
                </a:cubicBezTo>
                <a:cubicBezTo>
                  <a:pt x="83" y="172"/>
                  <a:pt x="83" y="172"/>
                  <a:pt x="83" y="172"/>
                </a:cubicBezTo>
                <a:cubicBezTo>
                  <a:pt x="86" y="184"/>
                  <a:pt x="125" y="212"/>
                  <a:pt x="142" y="212"/>
                </a:cubicBezTo>
                <a:cubicBezTo>
                  <a:pt x="149" y="217"/>
                  <a:pt x="152" y="223"/>
                  <a:pt x="149" y="228"/>
                </a:cubicBezTo>
                <a:cubicBezTo>
                  <a:pt x="139" y="227"/>
                  <a:pt x="130" y="224"/>
                  <a:pt x="122" y="219"/>
                </a:cubicBezTo>
                <a:cubicBezTo>
                  <a:pt x="121" y="211"/>
                  <a:pt x="102" y="195"/>
                  <a:pt x="95" y="192"/>
                </a:cubicBezTo>
                <a:cubicBezTo>
                  <a:pt x="82" y="187"/>
                  <a:pt x="67" y="184"/>
                  <a:pt x="48" y="184"/>
                </a:cubicBezTo>
                <a:cubicBezTo>
                  <a:pt x="49" y="190"/>
                  <a:pt x="63" y="211"/>
                  <a:pt x="68" y="214"/>
                </a:cubicBezTo>
                <a:cubicBezTo>
                  <a:pt x="90" y="227"/>
                  <a:pt x="99" y="221"/>
                  <a:pt x="122" y="228"/>
                </a:cubicBezTo>
                <a:cubicBezTo>
                  <a:pt x="139" y="232"/>
                  <a:pt x="158" y="240"/>
                  <a:pt x="171" y="241"/>
                </a:cubicBezTo>
                <a:cubicBezTo>
                  <a:pt x="161" y="253"/>
                  <a:pt x="162" y="253"/>
                  <a:pt x="147" y="252"/>
                </a:cubicBezTo>
                <a:cubicBezTo>
                  <a:pt x="123" y="223"/>
                  <a:pt x="87" y="238"/>
                  <a:pt x="74" y="228"/>
                </a:cubicBezTo>
                <a:cubicBezTo>
                  <a:pt x="74" y="245"/>
                  <a:pt x="91" y="266"/>
                  <a:pt x="129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9" y="282"/>
                  <a:pt x="164" y="302"/>
                  <a:pt x="186" y="303"/>
                </a:cubicBezTo>
                <a:cubicBezTo>
                  <a:pt x="200" y="317"/>
                  <a:pt x="201" y="331"/>
                  <a:pt x="205" y="360"/>
                </a:cubicBezTo>
                <a:cubicBezTo>
                  <a:pt x="187" y="352"/>
                  <a:pt x="196" y="334"/>
                  <a:pt x="190" y="325"/>
                </a:cubicBezTo>
                <a:cubicBezTo>
                  <a:pt x="182" y="316"/>
                  <a:pt x="168" y="305"/>
                  <a:pt x="159" y="305"/>
                </a:cubicBezTo>
                <a:cubicBezTo>
                  <a:pt x="162" y="362"/>
                  <a:pt x="204" y="358"/>
                  <a:pt x="208" y="375"/>
                </a:cubicBezTo>
                <a:cubicBezTo>
                  <a:pt x="183" y="370"/>
                  <a:pt x="163" y="341"/>
                  <a:pt x="151" y="335"/>
                </a:cubicBezTo>
                <a:cubicBezTo>
                  <a:pt x="154" y="327"/>
                  <a:pt x="157" y="321"/>
                  <a:pt x="149" y="309"/>
                </a:cubicBezTo>
                <a:cubicBezTo>
                  <a:pt x="150" y="286"/>
                  <a:pt x="120" y="267"/>
                  <a:pt x="100" y="266"/>
                </a:cubicBezTo>
                <a:cubicBezTo>
                  <a:pt x="102" y="269"/>
                  <a:pt x="100" y="282"/>
                  <a:pt x="107" y="292"/>
                </a:cubicBezTo>
                <a:cubicBezTo>
                  <a:pt x="82" y="271"/>
                  <a:pt x="79" y="255"/>
                  <a:pt x="65" y="236"/>
                </a:cubicBezTo>
                <a:cubicBezTo>
                  <a:pt x="65" y="221"/>
                  <a:pt x="54" y="205"/>
                  <a:pt x="46" y="196"/>
                </a:cubicBezTo>
                <a:cubicBezTo>
                  <a:pt x="33" y="180"/>
                  <a:pt x="15" y="181"/>
                  <a:pt x="8" y="177"/>
                </a:cubicBezTo>
                <a:cubicBezTo>
                  <a:pt x="9" y="193"/>
                  <a:pt x="26" y="216"/>
                  <a:pt x="36" y="223"/>
                </a:cubicBezTo>
                <a:cubicBezTo>
                  <a:pt x="56" y="238"/>
                  <a:pt x="60" y="234"/>
                  <a:pt x="73" y="260"/>
                </a:cubicBezTo>
                <a:cubicBezTo>
                  <a:pt x="53" y="259"/>
                  <a:pt x="53" y="243"/>
                  <a:pt x="39" y="230"/>
                </a:cubicBezTo>
                <a:cubicBezTo>
                  <a:pt x="28" y="218"/>
                  <a:pt x="14" y="212"/>
                  <a:pt x="0" y="207"/>
                </a:cubicBezTo>
                <a:cubicBezTo>
                  <a:pt x="2" y="236"/>
                  <a:pt x="14" y="247"/>
                  <a:pt x="28" y="255"/>
                </a:cubicBezTo>
                <a:cubicBezTo>
                  <a:pt x="44" y="265"/>
                  <a:pt x="68" y="266"/>
                  <a:pt x="78" y="266"/>
                </a:cubicBezTo>
                <a:cubicBezTo>
                  <a:pt x="83" y="274"/>
                  <a:pt x="89" y="282"/>
                  <a:pt x="96" y="289"/>
                </a:cubicBezTo>
                <a:cubicBezTo>
                  <a:pt x="95" y="295"/>
                  <a:pt x="86" y="295"/>
                  <a:pt x="78" y="295"/>
                </a:cubicBezTo>
                <a:cubicBezTo>
                  <a:pt x="69" y="289"/>
                  <a:pt x="61" y="277"/>
                  <a:pt x="47" y="273"/>
                </a:cubicBezTo>
                <a:cubicBezTo>
                  <a:pt x="27" y="266"/>
                  <a:pt x="29" y="265"/>
                  <a:pt x="2" y="264"/>
                </a:cubicBezTo>
                <a:cubicBezTo>
                  <a:pt x="7" y="288"/>
                  <a:pt x="44" y="309"/>
                  <a:pt x="55" y="309"/>
                </a:cubicBezTo>
                <a:cubicBezTo>
                  <a:pt x="62" y="309"/>
                  <a:pt x="66" y="307"/>
                  <a:pt x="72" y="303"/>
                </a:cubicBezTo>
                <a:cubicBezTo>
                  <a:pt x="85" y="303"/>
                  <a:pt x="99" y="296"/>
                  <a:pt x="102" y="296"/>
                </a:cubicBezTo>
                <a:cubicBezTo>
                  <a:pt x="103" y="296"/>
                  <a:pt x="125" y="320"/>
                  <a:pt x="126" y="323"/>
                </a:cubicBezTo>
                <a:cubicBezTo>
                  <a:pt x="116" y="318"/>
                  <a:pt x="106" y="322"/>
                  <a:pt x="96" y="309"/>
                </a:cubicBezTo>
                <a:cubicBezTo>
                  <a:pt x="95" y="314"/>
                  <a:pt x="95" y="314"/>
                  <a:pt x="95" y="314"/>
                </a:cubicBezTo>
                <a:cubicBezTo>
                  <a:pt x="95" y="329"/>
                  <a:pt x="111" y="343"/>
                  <a:pt x="120" y="349"/>
                </a:cubicBezTo>
                <a:cubicBezTo>
                  <a:pt x="129" y="356"/>
                  <a:pt x="154" y="359"/>
                  <a:pt x="170" y="359"/>
                </a:cubicBezTo>
                <a:cubicBezTo>
                  <a:pt x="178" y="367"/>
                  <a:pt x="189" y="377"/>
                  <a:pt x="207" y="381"/>
                </a:cubicBezTo>
                <a:cubicBezTo>
                  <a:pt x="205" y="383"/>
                  <a:pt x="202" y="385"/>
                  <a:pt x="198" y="384"/>
                </a:cubicBezTo>
                <a:cubicBezTo>
                  <a:pt x="188" y="384"/>
                  <a:pt x="177" y="364"/>
                  <a:pt x="154" y="365"/>
                </a:cubicBezTo>
                <a:cubicBezTo>
                  <a:pt x="145" y="367"/>
                  <a:pt x="136" y="368"/>
                  <a:pt x="126" y="366"/>
                </a:cubicBezTo>
                <a:cubicBezTo>
                  <a:pt x="128" y="386"/>
                  <a:pt x="173" y="383"/>
                  <a:pt x="177" y="389"/>
                </a:cubicBezTo>
                <a:cubicBezTo>
                  <a:pt x="153" y="390"/>
                  <a:pt x="152" y="385"/>
                  <a:pt x="137" y="382"/>
                </a:cubicBezTo>
                <a:cubicBezTo>
                  <a:pt x="119" y="378"/>
                  <a:pt x="117" y="377"/>
                  <a:pt x="113" y="361"/>
                </a:cubicBezTo>
                <a:cubicBezTo>
                  <a:pt x="109" y="346"/>
                  <a:pt x="106" y="341"/>
                  <a:pt x="96" y="332"/>
                </a:cubicBezTo>
                <a:cubicBezTo>
                  <a:pt x="85" y="321"/>
                  <a:pt x="76" y="315"/>
                  <a:pt x="61" y="314"/>
                </a:cubicBezTo>
                <a:cubicBezTo>
                  <a:pt x="72" y="322"/>
                  <a:pt x="70" y="357"/>
                  <a:pt x="108" y="364"/>
                </a:cubicBezTo>
                <a:cubicBezTo>
                  <a:pt x="111" y="372"/>
                  <a:pt x="111" y="372"/>
                  <a:pt x="111" y="372"/>
                </a:cubicBezTo>
                <a:cubicBezTo>
                  <a:pt x="105" y="372"/>
                  <a:pt x="90" y="363"/>
                  <a:pt x="83" y="360"/>
                </a:cubicBezTo>
                <a:cubicBezTo>
                  <a:pt x="74" y="356"/>
                  <a:pt x="71" y="349"/>
                  <a:pt x="66" y="339"/>
                </a:cubicBezTo>
                <a:cubicBezTo>
                  <a:pt x="53" y="308"/>
                  <a:pt x="27" y="312"/>
                  <a:pt x="18" y="307"/>
                </a:cubicBezTo>
                <a:cubicBezTo>
                  <a:pt x="19" y="325"/>
                  <a:pt x="25" y="335"/>
                  <a:pt x="36" y="345"/>
                </a:cubicBezTo>
                <a:cubicBezTo>
                  <a:pt x="47" y="357"/>
                  <a:pt x="57" y="353"/>
                  <a:pt x="72" y="360"/>
                </a:cubicBezTo>
                <a:cubicBezTo>
                  <a:pt x="77" y="363"/>
                  <a:pt x="82" y="368"/>
                  <a:pt x="90" y="371"/>
                </a:cubicBezTo>
                <a:cubicBezTo>
                  <a:pt x="96" y="374"/>
                  <a:pt x="103" y="375"/>
                  <a:pt x="109" y="378"/>
                </a:cubicBezTo>
                <a:cubicBezTo>
                  <a:pt x="116" y="382"/>
                  <a:pt x="118" y="383"/>
                  <a:pt x="128" y="387"/>
                </a:cubicBezTo>
                <a:cubicBezTo>
                  <a:pt x="137" y="390"/>
                  <a:pt x="145" y="386"/>
                  <a:pt x="147" y="394"/>
                </a:cubicBezTo>
                <a:cubicBezTo>
                  <a:pt x="141" y="395"/>
                  <a:pt x="133" y="399"/>
                  <a:pt x="130" y="399"/>
                </a:cubicBezTo>
                <a:cubicBezTo>
                  <a:pt x="129" y="399"/>
                  <a:pt x="119" y="390"/>
                  <a:pt x="118" y="388"/>
                </a:cubicBezTo>
                <a:cubicBezTo>
                  <a:pt x="103" y="376"/>
                  <a:pt x="84" y="379"/>
                  <a:pt x="66" y="379"/>
                </a:cubicBezTo>
                <a:cubicBezTo>
                  <a:pt x="74" y="387"/>
                  <a:pt x="74" y="398"/>
                  <a:pt x="90" y="402"/>
                </a:cubicBezTo>
                <a:cubicBezTo>
                  <a:pt x="97" y="404"/>
                  <a:pt x="105" y="407"/>
                  <a:pt x="113" y="407"/>
                </a:cubicBezTo>
                <a:cubicBezTo>
                  <a:pt x="121" y="408"/>
                  <a:pt x="125" y="406"/>
                  <a:pt x="130" y="403"/>
                </a:cubicBezTo>
                <a:cubicBezTo>
                  <a:pt x="138" y="400"/>
                  <a:pt x="147" y="398"/>
                  <a:pt x="157" y="396"/>
                </a:cubicBezTo>
                <a:cubicBezTo>
                  <a:pt x="169" y="394"/>
                  <a:pt x="183" y="395"/>
                  <a:pt x="202" y="393"/>
                </a:cubicBezTo>
                <a:cubicBezTo>
                  <a:pt x="210" y="390"/>
                  <a:pt x="211" y="389"/>
                  <a:pt x="214" y="386"/>
                </a:cubicBezTo>
                <a:cubicBezTo>
                  <a:pt x="227" y="393"/>
                  <a:pt x="246" y="396"/>
                  <a:pt x="258" y="40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8" y="422"/>
                  <a:pt x="257" y="423"/>
                  <a:pt x="254" y="421"/>
                </a:cubicBezTo>
                <a:cubicBezTo>
                  <a:pt x="243" y="413"/>
                  <a:pt x="234" y="400"/>
                  <a:pt x="212" y="400"/>
                </a:cubicBezTo>
                <a:cubicBezTo>
                  <a:pt x="201" y="401"/>
                  <a:pt x="193" y="406"/>
                  <a:pt x="180" y="401"/>
                </a:cubicBezTo>
                <a:cubicBezTo>
                  <a:pt x="182" y="411"/>
                  <a:pt x="197" y="423"/>
                  <a:pt x="210" y="424"/>
                </a:cubicBezTo>
                <a:cubicBezTo>
                  <a:pt x="208" y="426"/>
                  <a:pt x="210" y="427"/>
                  <a:pt x="205" y="427"/>
                </a:cubicBezTo>
                <a:cubicBezTo>
                  <a:pt x="197" y="426"/>
                  <a:pt x="185" y="409"/>
                  <a:pt x="169" y="409"/>
                </a:cubicBezTo>
                <a:cubicBezTo>
                  <a:pt x="159" y="408"/>
                  <a:pt x="145" y="408"/>
                  <a:pt x="136" y="416"/>
                </a:cubicBezTo>
                <a:cubicBezTo>
                  <a:pt x="149" y="419"/>
                  <a:pt x="154" y="430"/>
                  <a:pt x="168" y="433"/>
                </a:cubicBezTo>
                <a:cubicBezTo>
                  <a:pt x="203" y="440"/>
                  <a:pt x="218" y="438"/>
                  <a:pt x="251" y="428"/>
                </a:cubicBezTo>
                <a:cubicBezTo>
                  <a:pt x="279" y="420"/>
                  <a:pt x="279" y="420"/>
                  <a:pt x="279" y="420"/>
                </a:cubicBezTo>
                <a:close/>
              </a:path>
            </a:pathLst>
          </a:custGeom>
          <a:solidFill>
            <a:srgbClr val="ABCD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994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5A6772A-46D7-47A6-B882-61E590147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90B2BC-1AF4-40FA-88D6-1C75D515E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E02206-EE24-4524-8F6D-C1C493030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394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CEE10D-8B2F-4D75-B311-2D9EB6F0F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079BA4-AC81-47CE-8229-4F9618A7B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7A0E19-C2FD-4402-9A9F-322774B48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A7FAD2-ABD9-4D36-B83E-7D265A07B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9C00EC-C4B4-4007-82A0-0456A8300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353197-2987-4111-829A-E71E5349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305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BE2131-26ED-41FA-AB2D-08D25B5C0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86A5CB-35C4-4E8E-9BD4-02510A510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E3470A-BE6C-4B60-BC77-126E8A08AF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ED270C-E0C6-424C-9F3B-C0CDCD78B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4F1F4F-8545-45B2-BB50-08B281BC2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51786B-B6F4-4258-88BD-980A8F431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756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1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7F191C-84F8-4D6C-8E85-929D9E32A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6BD996-D553-4975-B524-2E804F4D0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C58C8F-4FB5-4052-9968-58B8D277E0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C4426-1601-48A3-B966-ED8E44767482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6FE5FA-D608-423B-BDD2-7C5B04AEDA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3CCA99-79BE-48D0-A317-C5D8272203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7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矩形 259">
            <a:extLst>
              <a:ext uri="{FF2B5EF4-FFF2-40B4-BE49-F238E27FC236}">
                <a16:creationId xmlns:a16="http://schemas.microsoft.com/office/drawing/2014/main" id="{BD396324-E138-4E23-B897-AA47E5297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013" y="2526840"/>
            <a:ext cx="754540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None/>
            </a:pPr>
            <a:r>
              <a:rPr lang="zh-CN" altLang="en-US" sz="6600" b="1" dirty="0">
                <a:solidFill>
                  <a:srgbClr val="0F688B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sym typeface="微软雅黑" panose="020B0503020204020204" pitchFamily="34" charset="-122"/>
              </a:rPr>
              <a:t>年度研究总结</a:t>
            </a:r>
            <a:endParaRPr lang="en-US" altLang="zh-CN" sz="6600" b="1" dirty="0">
              <a:solidFill>
                <a:srgbClr val="0F688B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222" name="1">
            <a:extLst>
              <a:ext uri="{FF2B5EF4-FFF2-40B4-BE49-F238E27FC236}">
                <a16:creationId xmlns:a16="http://schemas.microsoft.com/office/drawing/2014/main" id="{08BDD86D-96E6-4156-9C57-43211C5BFB9C}"/>
              </a:ext>
            </a:extLst>
          </p:cNvPr>
          <p:cNvSpPr txBox="1"/>
          <p:nvPr/>
        </p:nvSpPr>
        <p:spPr>
          <a:xfrm>
            <a:off x="2248471" y="6148969"/>
            <a:ext cx="7784952" cy="590611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  </a:t>
            </a:r>
            <a:r>
              <a:rPr lang="en-US" altLang="zh-CN" sz="1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字以内，据统计每页幻灯片的最好控制在</a:t>
            </a:r>
            <a:r>
              <a:rPr lang="en-US" altLang="zh-CN" sz="1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分钟之内。</a:t>
            </a:r>
          </a:p>
        </p:txBody>
      </p:sp>
      <p:sp>
        <p:nvSpPr>
          <p:cNvPr id="1223" name="矩形 259">
            <a:extLst>
              <a:ext uri="{FF2B5EF4-FFF2-40B4-BE49-F238E27FC236}">
                <a16:creationId xmlns:a16="http://schemas.microsoft.com/office/drawing/2014/main" id="{50088AAC-0458-4D93-86B6-4340A0A44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1637" y="413725"/>
            <a:ext cx="3540642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Font typeface="Arial" panose="020B0604020202020204" pitchFamily="34" charset="0"/>
              <a:buNone/>
            </a:pPr>
            <a:r>
              <a:rPr lang="en-US" altLang="zh-CN" sz="13800" b="1" cap="all" dirty="0">
                <a:solidFill>
                  <a:srgbClr val="0F688B"/>
                </a:solidFill>
                <a:latin typeface="Agency FB" panose="020B0503020202020204" pitchFamily="34" charset="0"/>
                <a:ea typeface="方正姚体" panose="02010601030101010101" pitchFamily="2" charset="-122"/>
                <a:cs typeface="Arial" panose="020B0604020202020204" pitchFamily="34" charset="0"/>
              </a:rPr>
              <a:t>2019</a:t>
            </a:r>
          </a:p>
        </p:txBody>
      </p:sp>
      <p:pic>
        <p:nvPicPr>
          <p:cNvPr id="1243" name="背景音乐9.wav">
            <a:hlinkClick r:id="" action="ppaction://media"/>
            <a:extLst>
              <a:ext uri="{FF2B5EF4-FFF2-40B4-BE49-F238E27FC236}">
                <a16:creationId xmlns:a16="http://schemas.microsoft.com/office/drawing/2014/main" id="{AEFA58A2-428B-446E-8281-1A4B0B4A6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36693" y="6266789"/>
            <a:ext cx="609600" cy="609600"/>
          </a:xfrm>
          <a:prstGeom prst="rect">
            <a:avLst/>
          </a:prstGeom>
        </p:spPr>
      </p:pic>
      <p:sp>
        <p:nvSpPr>
          <p:cNvPr id="6" name="剪去同侧角的矩形 7">
            <a:extLst>
              <a:ext uri="{FF2B5EF4-FFF2-40B4-BE49-F238E27FC236}">
                <a16:creationId xmlns:a16="http://schemas.microsoft.com/office/drawing/2014/main" id="{4CA22636-7F0E-43F3-A47A-0CE748B4263B}"/>
              </a:ext>
            </a:extLst>
          </p:cNvPr>
          <p:cNvSpPr/>
          <p:nvPr/>
        </p:nvSpPr>
        <p:spPr>
          <a:xfrm>
            <a:off x="4807411" y="4872831"/>
            <a:ext cx="2223248" cy="312024"/>
          </a:xfrm>
          <a:prstGeom prst="snip2SameRect">
            <a:avLst>
              <a:gd name="adj1" fmla="val 0"/>
              <a:gd name="adj2" fmla="val 29012"/>
            </a:avLst>
          </a:prstGeom>
          <a:noFill/>
          <a:ln>
            <a:solidFill>
              <a:srgbClr val="0F68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solidFill>
                <a:srgbClr val="0F688B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69C3C2-ED22-4850-B24D-84E14CFB75E0}"/>
              </a:ext>
            </a:extLst>
          </p:cNvPr>
          <p:cNvSpPr txBox="1"/>
          <p:nvPr/>
        </p:nvSpPr>
        <p:spPr>
          <a:xfrm>
            <a:off x="5249619" y="4872831"/>
            <a:ext cx="13388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rgbClr val="0F688B"/>
                </a:solidFill>
              </a:rPr>
              <a:t>汇报人：罗娟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A467FAE9-8CEA-42F7-9925-38338D282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1977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5158FF76-9F1D-4E69-8164-2DF66BA519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1977" y="4304233"/>
            <a:ext cx="93487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Summarize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19">
            <a:extLst>
              <a:ext uri="{FF2B5EF4-FFF2-40B4-BE49-F238E27FC236}">
                <a16:creationId xmlns:a16="http://schemas.microsoft.com/office/drawing/2014/main" id="{97BFDB84-94AC-46F9-8CA5-3495A3D07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2687" y="4289946"/>
            <a:ext cx="64633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Reflect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20">
            <a:extLst>
              <a:ext uri="{FF2B5EF4-FFF2-40B4-BE49-F238E27FC236}">
                <a16:creationId xmlns:a16="http://schemas.microsoft.com/office/drawing/2014/main" id="{44D30C72-64CF-4E09-8B83-B7317A834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1619" y="4302647"/>
            <a:ext cx="76335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Advance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21">
            <a:extLst>
              <a:ext uri="{FF2B5EF4-FFF2-40B4-BE49-F238E27FC236}">
                <a16:creationId xmlns:a16="http://schemas.microsoft.com/office/drawing/2014/main" id="{667C9CD5-4F50-47BE-B21A-24B08ED63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3189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反思</a:t>
            </a:r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22">
            <a:extLst>
              <a:ext uri="{FF2B5EF4-FFF2-40B4-BE49-F238E27FC236}">
                <a16:creationId xmlns:a16="http://schemas.microsoft.com/office/drawing/2014/main" id="{7D7102B5-D629-49C5-ACBB-BB5F57872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807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迈进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31">
            <a:extLst>
              <a:ext uri="{FF2B5EF4-FFF2-40B4-BE49-F238E27FC236}">
                <a16:creationId xmlns:a16="http://schemas.microsoft.com/office/drawing/2014/main" id="{8604F222-CBF5-4280-9AE8-957A34086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155" y="3929325"/>
            <a:ext cx="169862" cy="169862"/>
          </a:xfrm>
          <a:prstGeom prst="ellipse">
            <a:avLst/>
          </a:prstGeom>
          <a:solidFill>
            <a:srgbClr val="0F688B"/>
          </a:solidFill>
          <a:ln w="2540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5" name="椭圆 32">
            <a:extLst>
              <a:ext uri="{FF2B5EF4-FFF2-40B4-BE49-F238E27FC236}">
                <a16:creationId xmlns:a16="http://schemas.microsoft.com/office/drawing/2014/main" id="{A1B72B3E-B5E2-4ACB-9DF1-AA328C6E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6307" y="3929325"/>
            <a:ext cx="169862" cy="169862"/>
          </a:xfrm>
          <a:prstGeom prst="ellipse">
            <a:avLst/>
          </a:prstGeom>
          <a:solidFill>
            <a:srgbClr val="0F688B"/>
          </a:solidFill>
          <a:ln w="2540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561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588">
        <p:random/>
      </p:transition>
    </mc:Choice>
    <mc:Fallback xmlns="">
      <p:transition spd="slow" advClick="0" advTm="4588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124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 tmFilter="0,0; .5, 1; 1, 1"/>
                                            <p:tgtEl>
                                              <p:spTgt spid="12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 tmFilter="0,0; .5, 1; 1, 1"/>
                                            <p:tgtEl>
                                              <p:spTgt spid="1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5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5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150"/>
                                </p:stCondLst>
                                <p:childTnLst>
                                  <p:par>
                                    <p:cTn id="7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3" dur="500"/>
                                            <p:tgtEl>
                                              <p:spTgt spid="1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74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243"/>
                    </p:tgtEl>
                  </p:cMediaNode>
                </p:audio>
              </p:childTnLst>
            </p:cTn>
          </p:par>
        </p:tnLst>
        <p:bldLst>
          <p:bldP spid="1221" grpId="0"/>
          <p:bldP spid="1222" grpId="0"/>
          <p:bldP spid="1223" grpId="0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 animBg="1"/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124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 tmFilter="0,0; .5, 1; 1, 1"/>
                                            <p:tgtEl>
                                              <p:spTgt spid="12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 tmFilter="0,0; .5, 1; 1, 1"/>
                                            <p:tgtEl>
                                              <p:spTgt spid="1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5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150"/>
                                </p:stCondLst>
                                <p:childTnLst>
                                  <p:par>
                                    <p:cTn id="7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3" dur="500"/>
                                            <p:tgtEl>
                                              <p:spTgt spid="1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74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243"/>
                    </p:tgtEl>
                  </p:cMediaNode>
                </p:audio>
              </p:childTnLst>
            </p:cTn>
          </p:par>
        </p:tnLst>
        <p:bldLst>
          <p:bldP spid="1221" grpId="0"/>
          <p:bldP spid="1222" grpId="0"/>
          <p:bldP spid="1223" grpId="0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 animBg="1"/>
          <p:bldP spid="15" grpId="0" animBg="1"/>
        </p:bldLst>
      </p:timing>
    </mc:Fallback>
  </mc:AlternateContent>
  <p:extLst>
    <p:ext uri="{E180D4A7-C9FB-4DFB-919C-405C955672EB}">
      <p14:showEvtLst xmlns:p14="http://schemas.microsoft.com/office/powerpoint/2010/main">
        <p14:playEvt time="22" objId="124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圆角矩形 1">
            <a:extLst>
              <a:ext uri="{FF2B5EF4-FFF2-40B4-BE49-F238E27FC236}">
                <a16:creationId xmlns:a16="http://schemas.microsoft.com/office/drawing/2014/main" id="{20CBF6B6-3D50-44ED-9E5F-2CF9F97366FB}"/>
              </a:ext>
            </a:extLst>
          </p:cNvPr>
          <p:cNvSpPr/>
          <p:nvPr/>
        </p:nvSpPr>
        <p:spPr>
          <a:xfrm>
            <a:off x="1525891" y="2347646"/>
            <a:ext cx="9140213" cy="2925690"/>
          </a:xfrm>
          <a:prstGeom prst="roundRect">
            <a:avLst/>
          </a:prstGeom>
          <a:noFill/>
          <a:ln w="28575">
            <a:solidFill>
              <a:srgbClr val="0F68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9584D6F8-FB49-4CB1-AB10-A4F2ED1E0911}"/>
              </a:ext>
            </a:extLst>
          </p:cNvPr>
          <p:cNvGrpSpPr/>
          <p:nvPr/>
        </p:nvGrpSpPr>
        <p:grpSpPr>
          <a:xfrm>
            <a:off x="5248886" y="216949"/>
            <a:ext cx="1694227" cy="1647076"/>
            <a:chOff x="4369911" y="2567335"/>
            <a:chExt cx="1761618" cy="1762254"/>
          </a:xfrm>
          <a:solidFill>
            <a:srgbClr val="0F688B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F45618F1-DD43-495D-8F51-86F516204A35}"/>
                </a:ext>
              </a:extLst>
            </p:cNvPr>
            <p:cNvSpPr/>
            <p:nvPr/>
          </p:nvSpPr>
          <p:spPr>
            <a:xfrm>
              <a:off x="4369911" y="2567335"/>
              <a:ext cx="1761618" cy="1762254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00303F38-AA23-4015-81B8-ACE56C68491C}"/>
                </a:ext>
              </a:extLst>
            </p:cNvPr>
            <p:cNvSpPr/>
            <p:nvPr/>
          </p:nvSpPr>
          <p:spPr>
            <a:xfrm>
              <a:off x="4565570" y="2763062"/>
              <a:ext cx="1370298" cy="1370793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1E027177-C15E-414A-82F4-111F3D6B07BD}"/>
              </a:ext>
            </a:extLst>
          </p:cNvPr>
          <p:cNvGrpSpPr/>
          <p:nvPr/>
        </p:nvGrpSpPr>
        <p:grpSpPr>
          <a:xfrm>
            <a:off x="5467229" y="620049"/>
            <a:ext cx="1287708" cy="768337"/>
            <a:chOff x="6369066" y="979195"/>
            <a:chExt cx="965907" cy="576119"/>
          </a:xfrm>
        </p:grpSpPr>
        <p:sp>
          <p:nvSpPr>
            <p:cNvPr id="58" name="TextBox 90">
              <a:extLst>
                <a:ext uri="{FF2B5EF4-FFF2-40B4-BE49-F238E27FC236}">
                  <a16:creationId xmlns:a16="http://schemas.microsoft.com/office/drawing/2014/main" id="{D24CA4D0-1D56-4268-B364-2AE000AF48C0}"/>
                </a:ext>
              </a:extLst>
            </p:cNvPr>
            <p:cNvSpPr txBox="1"/>
            <p:nvPr/>
          </p:nvSpPr>
          <p:spPr>
            <a:xfrm>
              <a:off x="6369066" y="979195"/>
              <a:ext cx="950693" cy="392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前 言</a:t>
              </a:r>
            </a:p>
          </p:txBody>
        </p:sp>
        <p:sp>
          <p:nvSpPr>
            <p:cNvPr id="59" name="TextBox 91">
              <a:extLst>
                <a:ext uri="{FF2B5EF4-FFF2-40B4-BE49-F238E27FC236}">
                  <a16:creationId xmlns:a16="http://schemas.microsoft.com/office/drawing/2014/main" id="{0B2CE7B3-4AEE-4385-B07C-59168DB33A8A}"/>
                </a:ext>
              </a:extLst>
            </p:cNvPr>
            <p:cNvSpPr txBox="1"/>
            <p:nvPr/>
          </p:nvSpPr>
          <p:spPr>
            <a:xfrm>
              <a:off x="6369066" y="1347613"/>
              <a:ext cx="965907" cy="207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FOREWORD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60" name="TextBox 102">
            <a:extLst>
              <a:ext uri="{FF2B5EF4-FFF2-40B4-BE49-F238E27FC236}">
                <a16:creationId xmlns:a16="http://schemas.microsoft.com/office/drawing/2014/main" id="{63F5EBB7-27D5-4068-9923-6592A1956D46}"/>
              </a:ext>
            </a:extLst>
          </p:cNvPr>
          <p:cNvSpPr txBox="1"/>
          <p:nvPr/>
        </p:nvSpPr>
        <p:spPr>
          <a:xfrm>
            <a:off x="2196182" y="2464613"/>
            <a:ext cx="8017976" cy="2492473"/>
          </a:xfrm>
          <a:prstGeom prst="rect">
            <a:avLst/>
          </a:prstGeom>
          <a:noFill/>
        </p:spPr>
        <p:txBody>
          <a:bodyPr wrap="square" lIns="121917" tIns="60958" rIns="121917" bIns="60958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回顾这一年，从一名大学生成为一名研究生，完成毕设、探寻研究方向、开展研究工作、学习课程等等，有忙碌也有闲适时刻。展望新的一年，希望聚焦在一个较为明确的研究方向，继续努力，力争研究更上一个新台阶。</a:t>
            </a:r>
            <a:r>
              <a:rPr lang="en-US" altLang="zh-CN" sz="20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Flag</a:t>
            </a:r>
            <a:r>
              <a:rPr lang="zh-CN" altLang="en-US" sz="20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不倒！</a:t>
            </a:r>
          </a:p>
        </p:txBody>
      </p:sp>
    </p:spTree>
    <p:extLst>
      <p:ext uri="{BB962C8B-B14F-4D97-AF65-F5344CB8AC3E}">
        <p14:creationId xmlns:p14="http://schemas.microsoft.com/office/powerpoint/2010/main" val="107997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392">
        <p:random/>
      </p:transition>
    </mc:Choice>
    <mc:Fallback xmlns="">
      <p:transition spd="slow" advClick="0" advTm="7392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6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2" dur="2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3" grpId="0" animBg="1"/>
          <p:bldP spid="6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6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2" dur="2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3" grpId="0" animBg="1"/>
          <p:bldP spid="60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105">
            <a:extLst>
              <a:ext uri="{FF2B5EF4-FFF2-40B4-BE49-F238E27FC236}">
                <a16:creationId xmlns:a16="http://schemas.microsoft.com/office/drawing/2014/main" id="{E1A14D7A-9C9F-437D-982E-745103180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9716" y="1789648"/>
            <a:ext cx="3964123" cy="561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dist"/>
            <a:r>
              <a:rPr lang="en-US" altLang="zh-CN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  <a:endParaRPr lang="zh-CN" altLang="en-US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106">
            <a:extLst>
              <a:ext uri="{FF2B5EF4-FFF2-40B4-BE49-F238E27FC236}">
                <a16:creationId xmlns:a16="http://schemas.microsoft.com/office/drawing/2014/main" id="{512E167B-3642-4134-9120-BC23DEB14A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7778" y="1749310"/>
            <a:ext cx="951376" cy="684785"/>
          </a:xfrm>
          <a:prstGeom prst="rect">
            <a:avLst/>
          </a:prstGeom>
          <a:noFill/>
          <a:ln w="38100">
            <a:solidFill>
              <a:srgbClr val="0F688B"/>
            </a:solidFill>
            <a:miter lim="800000"/>
            <a:headEnd/>
            <a:tailEnd/>
          </a:ln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08">
            <a:extLst>
              <a:ext uri="{FF2B5EF4-FFF2-40B4-BE49-F238E27FC236}">
                <a16:creationId xmlns:a16="http://schemas.microsoft.com/office/drawing/2014/main" id="{7280FC18-1007-4CFB-A954-E658AC01B5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8978" y="2854785"/>
            <a:ext cx="4004448" cy="561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dist"/>
            <a:r>
              <a:rPr lang="en-US" altLang="zh-CN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研究不足</a:t>
            </a:r>
            <a:endParaRPr lang="zh-CN" altLang="en-US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109">
            <a:extLst>
              <a:ext uri="{FF2B5EF4-FFF2-40B4-BE49-F238E27FC236}">
                <a16:creationId xmlns:a16="http://schemas.microsoft.com/office/drawing/2014/main" id="{2573C86F-D18E-4872-A2EF-B0C95C315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2376" y="2795064"/>
            <a:ext cx="990413" cy="684785"/>
          </a:xfrm>
          <a:prstGeom prst="rect">
            <a:avLst/>
          </a:prstGeom>
          <a:noFill/>
          <a:ln w="38100">
            <a:solidFill>
              <a:srgbClr val="0F688B"/>
            </a:solidFill>
            <a:miter lim="800000"/>
            <a:headEnd/>
            <a:tailEnd/>
          </a:ln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115">
            <a:extLst>
              <a:ext uri="{FF2B5EF4-FFF2-40B4-BE49-F238E27FC236}">
                <a16:creationId xmlns:a16="http://schemas.microsoft.com/office/drawing/2014/main" id="{3039129C-4242-4095-A75C-C38B0F775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8614" y="4012135"/>
            <a:ext cx="3955578" cy="561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dist"/>
            <a:r>
              <a:rPr lang="en-US" altLang="zh-CN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2020</a:t>
            </a:r>
            <a:r>
              <a:rPr lang="zh-CN" altLang="en-US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研究计划</a:t>
            </a:r>
            <a:endParaRPr lang="zh-CN" altLang="en-US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116">
            <a:extLst>
              <a:ext uri="{FF2B5EF4-FFF2-40B4-BE49-F238E27FC236}">
                <a16:creationId xmlns:a16="http://schemas.microsoft.com/office/drawing/2014/main" id="{029B7EC5-16DF-41D9-9967-E93A265E9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7783" y="3958806"/>
            <a:ext cx="951370" cy="684785"/>
          </a:xfrm>
          <a:prstGeom prst="rect">
            <a:avLst/>
          </a:prstGeom>
          <a:noFill/>
          <a:ln w="38100">
            <a:solidFill>
              <a:srgbClr val="0F688B"/>
            </a:solidFill>
            <a:miter lim="800000"/>
            <a:headEnd/>
            <a:tailEnd/>
          </a:ln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0941DCE-83FC-4045-B302-5EA963D89F94}"/>
              </a:ext>
            </a:extLst>
          </p:cNvPr>
          <p:cNvSpPr/>
          <p:nvPr/>
        </p:nvSpPr>
        <p:spPr>
          <a:xfrm>
            <a:off x="1635296" y="1524517"/>
            <a:ext cx="1883788" cy="3557176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8000" b="1" spc="6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A6D1326-2ACE-4FF1-BCFF-31238981E5BA}"/>
              </a:ext>
            </a:extLst>
          </p:cNvPr>
          <p:cNvGrpSpPr/>
          <p:nvPr/>
        </p:nvGrpSpPr>
        <p:grpSpPr>
          <a:xfrm>
            <a:off x="1847145" y="1494167"/>
            <a:ext cx="1460090" cy="3617875"/>
            <a:chOff x="2531808" y="669090"/>
            <a:chExt cx="1460090" cy="3617875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44916C33-089E-4F89-8D76-932D743DD042}"/>
                </a:ext>
              </a:extLst>
            </p:cNvPr>
            <p:cNvCxnSpPr/>
            <p:nvPr/>
          </p:nvCxnSpPr>
          <p:spPr>
            <a:xfrm>
              <a:off x="2836974" y="924233"/>
              <a:ext cx="1154924" cy="0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0F733CC0-AAE4-4A83-84B0-472696FE11FC}"/>
                </a:ext>
              </a:extLst>
            </p:cNvPr>
            <p:cNvCxnSpPr/>
            <p:nvPr/>
          </p:nvCxnSpPr>
          <p:spPr>
            <a:xfrm>
              <a:off x="3991898" y="1366784"/>
              <a:ext cx="0" cy="2920181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BF6A60A-1E65-418E-A393-56EDAE2C8744}"/>
                </a:ext>
              </a:extLst>
            </p:cNvPr>
            <p:cNvCxnSpPr/>
            <p:nvPr/>
          </p:nvCxnSpPr>
          <p:spPr>
            <a:xfrm>
              <a:off x="2694406" y="3977149"/>
              <a:ext cx="1154924" cy="0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8EE9153C-EC04-42D4-A3CE-EAB6394C3F2F}"/>
                </a:ext>
              </a:extLst>
            </p:cNvPr>
            <p:cNvCxnSpPr/>
            <p:nvPr/>
          </p:nvCxnSpPr>
          <p:spPr>
            <a:xfrm>
              <a:off x="2531808" y="669090"/>
              <a:ext cx="0" cy="2920181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60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534">
        <p:random/>
      </p:transition>
    </mc:Choice>
    <mc:Fallback xmlns="">
      <p:transition spd="slow" advClick="0" advTm="353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 animBg="1"/>
      <p:bldP spid="46" grpId="0"/>
      <p:bldP spid="47" grpId="0" animBg="1"/>
      <p:bldP spid="48" grpId="0"/>
      <p:bldP spid="49" grpId="0" animBg="1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 1">
            <a:extLst>
              <a:ext uri="{FF2B5EF4-FFF2-40B4-BE49-F238E27FC236}">
                <a16:creationId xmlns:a16="http://schemas.microsoft.com/office/drawing/2014/main" id="{DE682EA4-86E4-4129-9296-445D999AFCF4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273638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CN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3F9C2B8-FA37-41E5-BC13-701BC7F6C8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10322" y="1032942"/>
            <a:ext cx="4011516" cy="3892713"/>
          </a:xfrm>
          <a:prstGeom prst="rect">
            <a:avLst/>
          </a:prstGeo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ED2455D2-0AF6-419F-8FD8-984CA6CDE9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5323522"/>
              </p:ext>
            </p:extLst>
          </p:nvPr>
        </p:nvGraphicFramePr>
        <p:xfrm>
          <a:off x="554222" y="1032942"/>
          <a:ext cx="5337620" cy="35792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78079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392">
        <p:random/>
      </p:transition>
    </mc:Choice>
    <mc:Fallback xmlns="">
      <p:transition spd="slow" advClick="0" advTm="7392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AC19BDE4-DE35-45FC-9BF1-68118876DE06}"/>
              </a:ext>
            </a:extLst>
          </p:cNvPr>
          <p:cNvGrpSpPr/>
          <p:nvPr/>
        </p:nvGrpSpPr>
        <p:grpSpPr>
          <a:xfrm>
            <a:off x="5855941" y="1294882"/>
            <a:ext cx="240059" cy="3671234"/>
            <a:chOff x="2563371" y="2138292"/>
            <a:chExt cx="262016" cy="4007014"/>
          </a:xfrm>
          <a:solidFill>
            <a:srgbClr val="0F688B"/>
          </a:solidFill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A71D25B-53DD-403D-A913-C8EF17E3E26B}"/>
                </a:ext>
              </a:extLst>
            </p:cNvPr>
            <p:cNvCxnSpPr>
              <a:cxnSpLocks/>
            </p:cNvCxnSpPr>
            <p:nvPr/>
          </p:nvCxnSpPr>
          <p:spPr>
            <a:xfrm>
              <a:off x="2697640" y="2138292"/>
              <a:ext cx="0" cy="4007014"/>
            </a:xfrm>
            <a:prstGeom prst="line">
              <a:avLst/>
            </a:prstGeom>
            <a:grpFill/>
            <a:ln w="127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C307A9B-2A03-4F75-B025-01843EFA29A2}"/>
                </a:ext>
              </a:extLst>
            </p:cNvPr>
            <p:cNvSpPr/>
            <p:nvPr/>
          </p:nvSpPr>
          <p:spPr>
            <a:xfrm>
              <a:off x="2569893" y="2710083"/>
              <a:ext cx="255494" cy="255494"/>
            </a:xfrm>
            <a:prstGeom prst="ellipse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9BEEFFF-A2F0-4780-90F9-CE04314366F2}"/>
                </a:ext>
              </a:extLst>
            </p:cNvPr>
            <p:cNvSpPr/>
            <p:nvPr/>
          </p:nvSpPr>
          <p:spPr>
            <a:xfrm>
              <a:off x="2569893" y="4040841"/>
              <a:ext cx="255494" cy="255494"/>
            </a:xfrm>
            <a:prstGeom prst="ellipse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5B907AEC-D037-47C9-B67E-F4C3AFDF0D4D}"/>
                </a:ext>
              </a:extLst>
            </p:cNvPr>
            <p:cNvSpPr/>
            <p:nvPr/>
          </p:nvSpPr>
          <p:spPr>
            <a:xfrm>
              <a:off x="2563371" y="5405867"/>
              <a:ext cx="255494" cy="255494"/>
            </a:xfrm>
            <a:prstGeom prst="ellipse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D08511A-D9C9-4468-993A-2ABB63DB5624}"/>
              </a:ext>
            </a:extLst>
          </p:cNvPr>
          <p:cNvGrpSpPr/>
          <p:nvPr/>
        </p:nvGrpSpPr>
        <p:grpSpPr>
          <a:xfrm>
            <a:off x="978725" y="1742858"/>
            <a:ext cx="4597610" cy="174940"/>
            <a:chOff x="4906190" y="1416527"/>
            <a:chExt cx="3933010" cy="166280"/>
          </a:xfrm>
          <a:solidFill>
            <a:srgbClr val="0F688B"/>
          </a:solidFill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9F8EB25-17A1-47EA-AF4F-D21C382A8BBF}"/>
                </a:ext>
              </a:extLst>
            </p:cNvPr>
            <p:cNvSpPr/>
            <p:nvPr/>
          </p:nvSpPr>
          <p:spPr>
            <a:xfrm>
              <a:off x="4906190" y="1416527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E0EB25F1-3454-45D9-850F-05D879D0ACB7}"/>
                </a:ext>
              </a:extLst>
            </p:cNvPr>
            <p:cNvCxnSpPr>
              <a:stCxn id="40" idx="3"/>
            </p:cNvCxnSpPr>
            <p:nvPr/>
          </p:nvCxnSpPr>
          <p:spPr>
            <a:xfrm>
              <a:off x="5072470" y="1499667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D981DBE-0D78-42D1-810D-B0BCE335AEBF}"/>
              </a:ext>
            </a:extLst>
          </p:cNvPr>
          <p:cNvGrpSpPr/>
          <p:nvPr/>
        </p:nvGrpSpPr>
        <p:grpSpPr>
          <a:xfrm>
            <a:off x="978725" y="2955559"/>
            <a:ext cx="4597610" cy="174940"/>
            <a:chOff x="4906190" y="2727732"/>
            <a:chExt cx="3933010" cy="166280"/>
          </a:xfrm>
          <a:solidFill>
            <a:srgbClr val="0F688B"/>
          </a:solidFill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9351435-06D1-4E59-8AB9-7252D61FA870}"/>
                </a:ext>
              </a:extLst>
            </p:cNvPr>
            <p:cNvSpPr/>
            <p:nvPr/>
          </p:nvSpPr>
          <p:spPr>
            <a:xfrm>
              <a:off x="4906190" y="2727732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AA45CB1-4086-433A-9D69-38B3B12F4F33}"/>
                </a:ext>
              </a:extLst>
            </p:cNvPr>
            <p:cNvCxnSpPr>
              <a:stCxn id="43" idx="3"/>
            </p:cNvCxnSpPr>
            <p:nvPr/>
          </p:nvCxnSpPr>
          <p:spPr>
            <a:xfrm>
              <a:off x="5072470" y="2810872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9A282BB-C2B6-4FCC-BC6E-FCE0E46766F8}"/>
              </a:ext>
            </a:extLst>
          </p:cNvPr>
          <p:cNvGrpSpPr/>
          <p:nvPr/>
        </p:nvGrpSpPr>
        <p:grpSpPr>
          <a:xfrm>
            <a:off x="978725" y="4196129"/>
            <a:ext cx="4597610" cy="174940"/>
            <a:chOff x="4906190" y="3870732"/>
            <a:chExt cx="3933010" cy="166280"/>
          </a:xfrm>
          <a:solidFill>
            <a:srgbClr val="0F688B"/>
          </a:solidFill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98D78F97-3740-4696-BDD9-78B6FBCBB236}"/>
                </a:ext>
              </a:extLst>
            </p:cNvPr>
            <p:cNvSpPr/>
            <p:nvPr/>
          </p:nvSpPr>
          <p:spPr>
            <a:xfrm>
              <a:off x="4906190" y="3870732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CE4B338-DEB9-463C-8C30-2D10E0B9D247}"/>
                </a:ext>
              </a:extLst>
            </p:cNvPr>
            <p:cNvCxnSpPr/>
            <p:nvPr/>
          </p:nvCxnSpPr>
          <p:spPr>
            <a:xfrm>
              <a:off x="5072470" y="3941172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" name="TextBox 35">
            <a:extLst>
              <a:ext uri="{FF2B5EF4-FFF2-40B4-BE49-F238E27FC236}">
                <a16:creationId xmlns:a16="http://schemas.microsoft.com/office/drawing/2014/main" id="{7E68C2A5-F459-4CD7-A052-6F3D217B2CA4}"/>
              </a:ext>
            </a:extLst>
          </p:cNvPr>
          <p:cNvSpPr txBox="1"/>
          <p:nvPr/>
        </p:nvSpPr>
        <p:spPr>
          <a:xfrm>
            <a:off x="978726" y="1931689"/>
            <a:ext cx="4597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细粒度情感分析</a:t>
            </a:r>
          </a:p>
        </p:txBody>
      </p:sp>
      <p:sp>
        <p:nvSpPr>
          <p:cNvPr id="49" name="TextBox 36">
            <a:extLst>
              <a:ext uri="{FF2B5EF4-FFF2-40B4-BE49-F238E27FC236}">
                <a16:creationId xmlns:a16="http://schemas.microsoft.com/office/drawing/2014/main" id="{48A5430B-8CAC-4D7B-BFF7-BB1B60063853}"/>
              </a:ext>
            </a:extLst>
          </p:cNvPr>
          <p:cNvSpPr txBox="1"/>
          <p:nvPr/>
        </p:nvSpPr>
        <p:spPr>
          <a:xfrm>
            <a:off x="978726" y="3138756"/>
            <a:ext cx="4597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无监督聚类、弱监督学习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37">
            <a:extLst>
              <a:ext uri="{FF2B5EF4-FFF2-40B4-BE49-F238E27FC236}">
                <a16:creationId xmlns:a16="http://schemas.microsoft.com/office/drawing/2014/main" id="{A1A5C445-047F-47A8-935B-0E868CC106F5}"/>
              </a:ext>
            </a:extLst>
          </p:cNvPr>
          <p:cNvSpPr txBox="1"/>
          <p:nvPr/>
        </p:nvSpPr>
        <p:spPr>
          <a:xfrm>
            <a:off x="978726" y="4413008"/>
            <a:ext cx="4597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知识库入门</a:t>
            </a:r>
          </a:p>
        </p:txBody>
      </p:sp>
      <p:sp>
        <p:nvSpPr>
          <p:cNvPr id="51" name="矩形 7">
            <a:extLst>
              <a:ext uri="{FF2B5EF4-FFF2-40B4-BE49-F238E27FC236}">
                <a16:creationId xmlns:a16="http://schemas.microsoft.com/office/drawing/2014/main" id="{9F8F0301-F557-4D00-8532-E3538DD4748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815451" y="1742858"/>
            <a:ext cx="4397823" cy="700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文本分类比赛常用模型、调参技巧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结合上下文的对话情感分析</a:t>
            </a:r>
          </a:p>
        </p:txBody>
      </p:sp>
      <p:sp>
        <p:nvSpPr>
          <p:cNvPr id="53" name="标题 1">
            <a:extLst>
              <a:ext uri="{FF2B5EF4-FFF2-40B4-BE49-F238E27FC236}">
                <a16:creationId xmlns:a16="http://schemas.microsoft.com/office/drawing/2014/main" id="{BD2806BB-630B-4CA6-B072-210B51952A38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273638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CN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01F8DFC-A17F-488F-8E04-926A917A27D4}"/>
              </a:ext>
            </a:extLst>
          </p:cNvPr>
          <p:cNvSpPr/>
          <p:nvPr/>
        </p:nvSpPr>
        <p:spPr>
          <a:xfrm>
            <a:off x="6815451" y="2958390"/>
            <a:ext cx="45638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文本数据增强技巧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文本聚类方法、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KL-divergence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相对熵的应用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标签传播方法在弱监督的应用</a:t>
            </a:r>
            <a:endParaRPr lang="zh-CN" altLang="en-US" sz="1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35A245A-A9D3-4C85-B674-327C8197C04B}"/>
              </a:ext>
            </a:extLst>
          </p:cNvPr>
          <p:cNvSpPr/>
          <p:nvPr/>
        </p:nvSpPr>
        <p:spPr>
          <a:xfrm>
            <a:off x="6898479" y="4129710"/>
            <a:ext cx="43978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邻域信息的知识表示、知识图谱综述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123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727">
        <p:random/>
      </p:transition>
    </mc:Choice>
    <mc:Fallback xmlns="">
      <p:transition spd="slow" advClick="0" advTm="372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51">
            <a:extLst>
              <a:ext uri="{FF2B5EF4-FFF2-40B4-BE49-F238E27FC236}">
                <a16:creationId xmlns:a16="http://schemas.microsoft.com/office/drawing/2014/main" id="{CCA24FB9-EC06-4839-BB0B-34EFAE73419B}"/>
              </a:ext>
            </a:extLst>
          </p:cNvPr>
          <p:cNvGrpSpPr/>
          <p:nvPr/>
        </p:nvGrpSpPr>
        <p:grpSpPr>
          <a:xfrm>
            <a:off x="1740608" y="3809215"/>
            <a:ext cx="2334117" cy="923330"/>
            <a:chOff x="1115580" y="2716801"/>
            <a:chExt cx="1750588" cy="692498"/>
          </a:xfrm>
        </p:grpSpPr>
        <p:sp>
          <p:nvSpPr>
            <p:cNvPr id="34" name="Text Placeholder 3">
              <a:extLst>
                <a:ext uri="{FF2B5EF4-FFF2-40B4-BE49-F238E27FC236}">
                  <a16:creationId xmlns:a16="http://schemas.microsoft.com/office/drawing/2014/main" id="{D62A1728-5156-40F3-B727-7363D3457AAD}"/>
                </a:ext>
              </a:extLst>
            </p:cNvPr>
            <p:cNvSpPr txBox="1">
              <a:spLocks/>
            </p:cNvSpPr>
            <p:nvPr/>
          </p:nvSpPr>
          <p:spPr>
            <a:xfrm>
              <a:off x="1413795" y="2716801"/>
              <a:ext cx="1154163" cy="230833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研究方向未定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Text Placeholder 3">
              <a:extLst>
                <a:ext uri="{FF2B5EF4-FFF2-40B4-BE49-F238E27FC236}">
                  <a16:creationId xmlns:a16="http://schemas.microsoft.com/office/drawing/2014/main" id="{2B1AE655-E3C3-461A-BC33-53CD70030E73}"/>
                </a:ext>
              </a:extLst>
            </p:cNvPr>
            <p:cNvSpPr txBox="1">
              <a:spLocks/>
            </p:cNvSpPr>
            <p:nvPr/>
          </p:nvSpPr>
          <p:spPr>
            <a:xfrm>
              <a:off x="1115580" y="2993800"/>
              <a:ext cx="1750588" cy="4154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看论文比较分散，跟着热点走，没有自己主动聚焦于一个点，进行深入分析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43" name="Group 54">
            <a:extLst>
              <a:ext uri="{FF2B5EF4-FFF2-40B4-BE49-F238E27FC236}">
                <a16:creationId xmlns:a16="http://schemas.microsoft.com/office/drawing/2014/main" id="{BFFD07CA-C121-4359-986B-AC8F08B831BD}"/>
              </a:ext>
            </a:extLst>
          </p:cNvPr>
          <p:cNvGrpSpPr/>
          <p:nvPr/>
        </p:nvGrpSpPr>
        <p:grpSpPr>
          <a:xfrm>
            <a:off x="8097925" y="3070550"/>
            <a:ext cx="2334117" cy="738665"/>
            <a:chOff x="1115580" y="2716801"/>
            <a:chExt cx="1750588" cy="553999"/>
          </a:xfrm>
        </p:grpSpPr>
        <p:sp>
          <p:nvSpPr>
            <p:cNvPr id="44" name="Text Placeholder 3">
              <a:extLst>
                <a:ext uri="{FF2B5EF4-FFF2-40B4-BE49-F238E27FC236}">
                  <a16:creationId xmlns:a16="http://schemas.microsoft.com/office/drawing/2014/main" id="{1587671E-409D-4B60-BF41-2979580EF050}"/>
                </a:ext>
              </a:extLst>
            </p:cNvPr>
            <p:cNvSpPr txBox="1">
              <a:spLocks/>
            </p:cNvSpPr>
            <p:nvPr/>
          </p:nvSpPr>
          <p:spPr>
            <a:xfrm>
              <a:off x="1221438" y="2716801"/>
              <a:ext cx="1538884" cy="230833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动手能力有待加强</a:t>
              </a:r>
              <a:endPara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45" name="Text Placeholder 3">
              <a:extLst>
                <a:ext uri="{FF2B5EF4-FFF2-40B4-BE49-F238E27FC236}">
                  <a16:creationId xmlns:a16="http://schemas.microsoft.com/office/drawing/2014/main" id="{C860BFAA-A47E-43EB-B1FC-CA580E22DF2E}"/>
                </a:ext>
              </a:extLst>
            </p:cNvPr>
            <p:cNvSpPr txBox="1">
              <a:spLocks/>
            </p:cNvSpPr>
            <p:nvPr/>
          </p:nvSpPr>
          <p:spPr>
            <a:xfrm>
              <a:off x="1115580" y="3132300"/>
              <a:ext cx="1750588" cy="13850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接触的工程较少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0" name="Group 58">
            <a:extLst>
              <a:ext uri="{FF2B5EF4-FFF2-40B4-BE49-F238E27FC236}">
                <a16:creationId xmlns:a16="http://schemas.microsoft.com/office/drawing/2014/main" id="{EA45B772-ADF0-4CF0-9951-E7045D0D6A40}"/>
              </a:ext>
            </a:extLst>
          </p:cNvPr>
          <p:cNvGrpSpPr/>
          <p:nvPr/>
        </p:nvGrpSpPr>
        <p:grpSpPr>
          <a:xfrm>
            <a:off x="4889791" y="1092324"/>
            <a:ext cx="2334117" cy="830998"/>
            <a:chOff x="1115580" y="2716801"/>
            <a:chExt cx="1750588" cy="623249"/>
          </a:xfrm>
        </p:grpSpPr>
        <p:sp>
          <p:nvSpPr>
            <p:cNvPr id="51" name="Text Placeholder 3">
              <a:extLst>
                <a:ext uri="{FF2B5EF4-FFF2-40B4-BE49-F238E27FC236}">
                  <a16:creationId xmlns:a16="http://schemas.microsoft.com/office/drawing/2014/main" id="{D4656625-8F09-4477-BE53-2C757ABCFB15}"/>
                </a:ext>
              </a:extLst>
            </p:cNvPr>
            <p:cNvSpPr txBox="1">
              <a:spLocks/>
            </p:cNvSpPr>
            <p:nvPr/>
          </p:nvSpPr>
          <p:spPr>
            <a:xfrm>
              <a:off x="1413796" y="2716801"/>
              <a:ext cx="1154163" cy="230833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研究缺少交流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Text Placeholder 3">
              <a:extLst>
                <a:ext uri="{FF2B5EF4-FFF2-40B4-BE49-F238E27FC236}">
                  <a16:creationId xmlns:a16="http://schemas.microsoft.com/office/drawing/2014/main" id="{31817D76-4804-4AE5-8EA1-CF27B4D71410}"/>
                </a:ext>
              </a:extLst>
            </p:cNvPr>
            <p:cNvSpPr txBox="1">
              <a:spLocks/>
            </p:cNvSpPr>
            <p:nvPr/>
          </p:nvSpPr>
          <p:spPr>
            <a:xfrm>
              <a:off x="1115580" y="3063051"/>
              <a:ext cx="1750588" cy="27699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170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和师兄师姐学术上的交流较少，缺乏主动性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62" name="Group 88">
            <a:extLst>
              <a:ext uri="{FF2B5EF4-FFF2-40B4-BE49-F238E27FC236}">
                <a16:creationId xmlns:a16="http://schemas.microsoft.com/office/drawing/2014/main" id="{455FF089-5575-4FFB-A8F9-A7C852FF0257}"/>
              </a:ext>
            </a:extLst>
          </p:cNvPr>
          <p:cNvGrpSpPr/>
          <p:nvPr/>
        </p:nvGrpSpPr>
        <p:grpSpPr>
          <a:xfrm>
            <a:off x="1309590" y="1745345"/>
            <a:ext cx="3296652" cy="3296652"/>
            <a:chOff x="982192" y="1309008"/>
            <a:chExt cx="2472489" cy="2472489"/>
          </a:xfrm>
          <a:solidFill>
            <a:srgbClr val="0F688B"/>
          </a:solidFill>
        </p:grpSpPr>
        <p:sp>
          <p:nvSpPr>
            <p:cNvPr id="63" name="Chord 35">
              <a:extLst>
                <a:ext uri="{FF2B5EF4-FFF2-40B4-BE49-F238E27FC236}">
                  <a16:creationId xmlns:a16="http://schemas.microsoft.com/office/drawing/2014/main" id="{0A5F7BF0-8168-4508-BE0E-2EC91109320A}"/>
                </a:ext>
              </a:extLst>
            </p:cNvPr>
            <p:cNvSpPr/>
            <p:nvPr/>
          </p:nvSpPr>
          <p:spPr>
            <a:xfrm rot="6657680">
              <a:off x="982192" y="1309008"/>
              <a:ext cx="2472489" cy="2472489"/>
            </a:xfrm>
            <a:prstGeom prst="chord">
              <a:avLst>
                <a:gd name="adj1" fmla="val 3852493"/>
                <a:gd name="adj2" fmla="val 15222584"/>
              </a:avLst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+mn-ea"/>
              </a:endParaRPr>
            </a:p>
          </p:txBody>
        </p:sp>
        <p:grpSp>
          <p:nvGrpSpPr>
            <p:cNvPr id="64" name="Group 68">
              <a:extLst>
                <a:ext uri="{FF2B5EF4-FFF2-40B4-BE49-F238E27FC236}">
                  <a16:creationId xmlns:a16="http://schemas.microsoft.com/office/drawing/2014/main" id="{C4F5D975-D183-4BD8-B053-93D74F268B15}"/>
                </a:ext>
              </a:extLst>
            </p:cNvPr>
            <p:cNvGrpSpPr/>
            <p:nvPr/>
          </p:nvGrpSpPr>
          <p:grpSpPr>
            <a:xfrm>
              <a:off x="2149162" y="1617831"/>
              <a:ext cx="477752" cy="846411"/>
              <a:chOff x="2073380" y="1650038"/>
              <a:chExt cx="477752" cy="846411"/>
            </a:xfrm>
            <a:grpFill/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BCA8B70-5996-4E08-9AC4-6D5BC1A894EA}"/>
                  </a:ext>
                </a:extLst>
              </p:cNvPr>
              <p:cNvSpPr/>
              <p:nvPr/>
            </p:nvSpPr>
            <p:spPr>
              <a:xfrm>
                <a:off x="2073380" y="1650038"/>
                <a:ext cx="138548" cy="623248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pPr algn="ctr"/>
                <a:endParaRPr lang="en-US" sz="48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66" name="Text Placeholder 3">
                <a:extLst>
                  <a:ext uri="{FF2B5EF4-FFF2-40B4-BE49-F238E27FC236}">
                    <a16:creationId xmlns:a16="http://schemas.microsoft.com/office/drawing/2014/main" id="{DE779C0C-C893-4600-8A5E-940DB04C43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51083" y="2280957"/>
                <a:ext cx="49" cy="215492"/>
              </a:xfrm>
              <a:prstGeom prst="rect">
                <a:avLst/>
              </a:prstGeom>
              <a:grpFill/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algn="r" defTabSz="1219170">
                  <a:spcBef>
                    <a:spcPct val="20000"/>
                  </a:spcBef>
                  <a:defRPr/>
                </a:pPr>
                <a:endParaRPr lang="en-US" sz="1867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  <p:grpSp>
        <p:nvGrpSpPr>
          <p:cNvPr id="67" name="Group 91">
            <a:extLst>
              <a:ext uri="{FF2B5EF4-FFF2-40B4-BE49-F238E27FC236}">
                <a16:creationId xmlns:a16="http://schemas.microsoft.com/office/drawing/2014/main" id="{8242C54B-181E-44FE-9844-69AB6F76D7D4}"/>
              </a:ext>
            </a:extLst>
          </p:cNvPr>
          <p:cNvGrpSpPr/>
          <p:nvPr/>
        </p:nvGrpSpPr>
        <p:grpSpPr>
          <a:xfrm>
            <a:off x="7585761" y="2507290"/>
            <a:ext cx="3296652" cy="3296652"/>
            <a:chOff x="5689320" y="1880467"/>
            <a:chExt cx="2472489" cy="2472489"/>
          </a:xfrm>
          <a:solidFill>
            <a:srgbClr val="0F688B"/>
          </a:solidFill>
        </p:grpSpPr>
        <p:sp>
          <p:nvSpPr>
            <p:cNvPr id="68" name="Chord 45">
              <a:extLst>
                <a:ext uri="{FF2B5EF4-FFF2-40B4-BE49-F238E27FC236}">
                  <a16:creationId xmlns:a16="http://schemas.microsoft.com/office/drawing/2014/main" id="{9507A83F-7925-4100-8127-ACE085D7E20A}"/>
                </a:ext>
              </a:extLst>
            </p:cNvPr>
            <p:cNvSpPr/>
            <p:nvPr/>
          </p:nvSpPr>
          <p:spPr>
            <a:xfrm rot="17457680">
              <a:off x="5689320" y="1880467"/>
              <a:ext cx="2472489" cy="2472489"/>
            </a:xfrm>
            <a:prstGeom prst="chord">
              <a:avLst>
                <a:gd name="adj1" fmla="val 3852493"/>
                <a:gd name="adj2" fmla="val 15222584"/>
              </a:avLst>
            </a:prstGeom>
            <a:grpFill/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+mn-ea"/>
              </a:endParaRPr>
            </a:p>
          </p:txBody>
        </p:sp>
        <p:grpSp>
          <p:nvGrpSpPr>
            <p:cNvPr id="69" name="Group 71">
              <a:extLst>
                <a:ext uri="{FF2B5EF4-FFF2-40B4-BE49-F238E27FC236}">
                  <a16:creationId xmlns:a16="http://schemas.microsoft.com/office/drawing/2014/main" id="{37073A78-EECE-421D-8861-AF0A11A3C02D}"/>
                </a:ext>
              </a:extLst>
            </p:cNvPr>
            <p:cNvGrpSpPr/>
            <p:nvPr/>
          </p:nvGrpSpPr>
          <p:grpSpPr>
            <a:xfrm>
              <a:off x="6874206" y="3090213"/>
              <a:ext cx="477752" cy="924337"/>
              <a:chOff x="2073380" y="1572111"/>
              <a:chExt cx="477752" cy="924337"/>
            </a:xfrm>
            <a:grpFill/>
          </p:grpSpPr>
          <p:sp>
            <p:nvSpPr>
              <p:cNvPr id="70" name="Rectangle 79">
                <a:extLst>
                  <a:ext uri="{FF2B5EF4-FFF2-40B4-BE49-F238E27FC236}">
                    <a16:creationId xmlns:a16="http://schemas.microsoft.com/office/drawing/2014/main" id="{91E1E890-7F3C-4238-93AA-343B13F7C15E}"/>
                  </a:ext>
                </a:extLst>
              </p:cNvPr>
              <p:cNvSpPr/>
              <p:nvPr/>
            </p:nvSpPr>
            <p:spPr>
              <a:xfrm>
                <a:off x="2073380" y="1572111"/>
                <a:ext cx="138548" cy="746407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pPr algn="ctr"/>
                <a:endParaRPr lang="en-US" sz="5867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1" name="Text Placeholder 3">
                <a:extLst>
                  <a:ext uri="{FF2B5EF4-FFF2-40B4-BE49-F238E27FC236}">
                    <a16:creationId xmlns:a16="http://schemas.microsoft.com/office/drawing/2014/main" id="{256E2E4A-98CA-4FB3-A46A-DE3AC14C8E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51083" y="2280956"/>
                <a:ext cx="49" cy="215492"/>
              </a:xfrm>
              <a:prstGeom prst="rect">
                <a:avLst/>
              </a:prstGeom>
              <a:grpFill/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algn="r" defTabSz="1219170">
                  <a:spcBef>
                    <a:spcPct val="20000"/>
                  </a:spcBef>
                  <a:defRPr/>
                </a:pPr>
                <a:endParaRPr lang="en-US" sz="1867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  <p:grpSp>
        <p:nvGrpSpPr>
          <p:cNvPr id="72" name="Group 89">
            <a:extLst>
              <a:ext uri="{FF2B5EF4-FFF2-40B4-BE49-F238E27FC236}">
                <a16:creationId xmlns:a16="http://schemas.microsoft.com/office/drawing/2014/main" id="{9A793444-E2AB-457A-A43A-53E2BA0FBAC7}"/>
              </a:ext>
            </a:extLst>
          </p:cNvPr>
          <p:cNvGrpSpPr/>
          <p:nvPr/>
        </p:nvGrpSpPr>
        <p:grpSpPr>
          <a:xfrm>
            <a:off x="4824191" y="2171738"/>
            <a:ext cx="2524268" cy="2524268"/>
            <a:chOff x="3618143" y="1628803"/>
            <a:chExt cx="1893201" cy="1893201"/>
          </a:xfrm>
          <a:solidFill>
            <a:srgbClr val="0F688B"/>
          </a:solidFill>
        </p:grpSpPr>
        <p:sp>
          <p:nvSpPr>
            <p:cNvPr id="73" name="Chord 36">
              <a:extLst>
                <a:ext uri="{FF2B5EF4-FFF2-40B4-BE49-F238E27FC236}">
                  <a16:creationId xmlns:a16="http://schemas.microsoft.com/office/drawing/2014/main" id="{78ADF549-FCA7-4235-88EE-18C6524EB667}"/>
                </a:ext>
              </a:extLst>
            </p:cNvPr>
            <p:cNvSpPr/>
            <p:nvPr/>
          </p:nvSpPr>
          <p:spPr>
            <a:xfrm rot="6657680">
              <a:off x="3618143" y="1628803"/>
              <a:ext cx="1893201" cy="1893201"/>
            </a:xfrm>
            <a:prstGeom prst="chord">
              <a:avLst>
                <a:gd name="adj1" fmla="val 3883272"/>
                <a:gd name="adj2" fmla="val 15182619"/>
              </a:avLst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74" name="Group 81">
              <a:extLst>
                <a:ext uri="{FF2B5EF4-FFF2-40B4-BE49-F238E27FC236}">
                  <a16:creationId xmlns:a16="http://schemas.microsoft.com/office/drawing/2014/main" id="{519DC1F1-00D1-43F8-9290-EEAF630FB2B8}"/>
                </a:ext>
              </a:extLst>
            </p:cNvPr>
            <p:cNvGrpSpPr/>
            <p:nvPr/>
          </p:nvGrpSpPr>
          <p:grpSpPr>
            <a:xfrm>
              <a:off x="4495469" y="1765252"/>
              <a:ext cx="477752" cy="806523"/>
              <a:chOff x="2073380" y="1689926"/>
              <a:chExt cx="477752" cy="806523"/>
            </a:xfrm>
            <a:grpFill/>
          </p:grpSpPr>
          <p:sp>
            <p:nvSpPr>
              <p:cNvPr id="75" name="Rectangle 82">
                <a:extLst>
                  <a:ext uri="{FF2B5EF4-FFF2-40B4-BE49-F238E27FC236}">
                    <a16:creationId xmlns:a16="http://schemas.microsoft.com/office/drawing/2014/main" id="{B9242DC4-61C8-4B13-9255-215F9B5C48BD}"/>
                  </a:ext>
                </a:extLst>
              </p:cNvPr>
              <p:cNvSpPr/>
              <p:nvPr/>
            </p:nvSpPr>
            <p:spPr>
              <a:xfrm>
                <a:off x="2073380" y="1689926"/>
                <a:ext cx="138548" cy="623248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pPr algn="ctr"/>
                <a:endParaRPr lang="en-US" sz="48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6" name="Text Placeholder 3">
                <a:extLst>
                  <a:ext uri="{FF2B5EF4-FFF2-40B4-BE49-F238E27FC236}">
                    <a16:creationId xmlns:a16="http://schemas.microsoft.com/office/drawing/2014/main" id="{FDF70EA3-4F07-426B-B153-635FDA94C8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51083" y="2280957"/>
                <a:ext cx="49" cy="215492"/>
              </a:xfrm>
              <a:prstGeom prst="rect">
                <a:avLst/>
              </a:prstGeom>
              <a:grpFill/>
            </p:spPr>
            <p:txBody>
              <a:bodyPr wrap="none" lIns="0" tIns="0" rIns="0" bIns="0" anchor="ctr" anchorCtr="0">
                <a:spAutoFit/>
              </a:bodyPr>
              <a:lstStyle>
                <a:lvl1pPr marL="0" indent="0" algn="ctr">
                  <a:buNone/>
                  <a:defRPr sz="14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defRPr>
                </a:lvl1pPr>
                <a:lvl2pPr marL="457200" indent="0">
                  <a:buNone/>
                  <a:defRPr sz="1200"/>
                </a:lvl2pPr>
                <a:lvl3pPr marL="914400" indent="0">
                  <a:buNone/>
                  <a:defRPr sz="1000"/>
                </a:lvl3pPr>
                <a:lvl4pPr marL="1371600" indent="0">
                  <a:buNone/>
                  <a:defRPr sz="900"/>
                </a:lvl4pPr>
                <a:lvl5pPr marL="1828800" indent="0">
                  <a:buNone/>
                  <a:defRPr sz="900"/>
                </a:lvl5pPr>
                <a:lvl6pPr marL="2286000" indent="0">
                  <a:buNone/>
                  <a:defRPr sz="900"/>
                </a:lvl6pPr>
                <a:lvl7pPr marL="2743200" indent="0">
                  <a:buNone/>
                  <a:defRPr sz="900"/>
                </a:lvl7pPr>
                <a:lvl8pPr marL="3200400" indent="0">
                  <a:buNone/>
                  <a:defRPr sz="900"/>
                </a:lvl8pPr>
                <a:lvl9pPr marL="3657600" indent="0">
                  <a:buNone/>
                  <a:defRPr sz="900"/>
                </a:lvl9pPr>
              </a:lstStyle>
              <a:p>
                <a:pPr algn="r" defTabSz="1219170">
                  <a:spcBef>
                    <a:spcPct val="20000"/>
                  </a:spcBef>
                  <a:defRPr/>
                </a:pPr>
                <a:endParaRPr lang="en-US" sz="1867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  <p:sp>
        <p:nvSpPr>
          <p:cNvPr id="82" name="Freeform 143">
            <a:extLst>
              <a:ext uri="{FF2B5EF4-FFF2-40B4-BE49-F238E27FC236}">
                <a16:creationId xmlns:a16="http://schemas.microsoft.com/office/drawing/2014/main" id="{C06B6780-3964-45CF-B8CA-1D6708F7EFF7}"/>
              </a:ext>
            </a:extLst>
          </p:cNvPr>
          <p:cNvSpPr>
            <a:spLocks noEditPoints="1"/>
          </p:cNvSpPr>
          <p:nvPr/>
        </p:nvSpPr>
        <p:spPr bwMode="auto">
          <a:xfrm>
            <a:off x="8665948" y="4172053"/>
            <a:ext cx="1136274" cy="1046568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+mn-ea"/>
            </a:endParaRPr>
          </a:p>
        </p:txBody>
      </p:sp>
      <p:sp>
        <p:nvSpPr>
          <p:cNvPr id="83" name="Freeform 92">
            <a:extLst>
              <a:ext uri="{FF2B5EF4-FFF2-40B4-BE49-F238E27FC236}">
                <a16:creationId xmlns:a16="http://schemas.microsoft.com/office/drawing/2014/main" id="{4D77D4FF-1794-48D3-BC25-82572D14EF2B}"/>
              </a:ext>
            </a:extLst>
          </p:cNvPr>
          <p:cNvSpPr>
            <a:spLocks noEditPoints="1"/>
          </p:cNvSpPr>
          <p:nvPr/>
        </p:nvSpPr>
        <p:spPr bwMode="auto">
          <a:xfrm>
            <a:off x="5703143" y="2416812"/>
            <a:ext cx="785714" cy="800330"/>
          </a:xfrm>
          <a:custGeom>
            <a:avLst/>
            <a:gdLst>
              <a:gd name="T0" fmla="*/ 143 w 148"/>
              <a:gd name="T1" fmla="*/ 130 h 151"/>
              <a:gd name="T2" fmla="*/ 100 w 148"/>
              <a:gd name="T3" fmla="*/ 86 h 151"/>
              <a:gd name="T4" fmla="*/ 110 w 148"/>
              <a:gd name="T5" fmla="*/ 55 h 151"/>
              <a:gd name="T6" fmla="*/ 55 w 148"/>
              <a:gd name="T7" fmla="*/ 0 h 151"/>
              <a:gd name="T8" fmla="*/ 0 w 148"/>
              <a:gd name="T9" fmla="*/ 55 h 151"/>
              <a:gd name="T10" fmla="*/ 55 w 148"/>
              <a:gd name="T11" fmla="*/ 109 h 151"/>
              <a:gd name="T12" fmla="*/ 81 w 148"/>
              <a:gd name="T13" fmla="*/ 103 h 151"/>
              <a:gd name="T14" fmla="*/ 126 w 148"/>
              <a:gd name="T15" fmla="*/ 147 h 151"/>
              <a:gd name="T16" fmla="*/ 143 w 148"/>
              <a:gd name="T17" fmla="*/ 147 h 151"/>
              <a:gd name="T18" fmla="*/ 143 w 148"/>
              <a:gd name="T19" fmla="*/ 130 h 151"/>
              <a:gd name="T20" fmla="*/ 19 w 148"/>
              <a:gd name="T21" fmla="*/ 55 h 151"/>
              <a:gd name="T22" fmla="*/ 55 w 148"/>
              <a:gd name="T23" fmla="*/ 18 h 151"/>
              <a:gd name="T24" fmla="*/ 92 w 148"/>
              <a:gd name="T25" fmla="*/ 55 h 151"/>
              <a:gd name="T26" fmla="*/ 55 w 148"/>
              <a:gd name="T27" fmla="*/ 91 h 151"/>
              <a:gd name="T28" fmla="*/ 19 w 148"/>
              <a:gd name="T29" fmla="*/ 5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8" h="151">
                <a:moveTo>
                  <a:pt x="143" y="130"/>
                </a:moveTo>
                <a:cubicBezTo>
                  <a:pt x="100" y="86"/>
                  <a:pt x="100" y="86"/>
                  <a:pt x="100" y="86"/>
                </a:cubicBezTo>
                <a:cubicBezTo>
                  <a:pt x="106" y="77"/>
                  <a:pt x="110" y="67"/>
                  <a:pt x="110" y="55"/>
                </a:cubicBezTo>
                <a:cubicBezTo>
                  <a:pt x="110" y="24"/>
                  <a:pt x="85" y="0"/>
                  <a:pt x="55" y="0"/>
                </a:cubicBezTo>
                <a:cubicBezTo>
                  <a:pt x="25" y="0"/>
                  <a:pt x="0" y="24"/>
                  <a:pt x="0" y="55"/>
                </a:cubicBezTo>
                <a:cubicBezTo>
                  <a:pt x="0" y="85"/>
                  <a:pt x="25" y="109"/>
                  <a:pt x="55" y="109"/>
                </a:cubicBezTo>
                <a:cubicBezTo>
                  <a:pt x="65" y="109"/>
                  <a:pt x="74" y="107"/>
                  <a:pt x="81" y="103"/>
                </a:cubicBezTo>
                <a:cubicBezTo>
                  <a:pt x="126" y="147"/>
                  <a:pt x="126" y="147"/>
                  <a:pt x="126" y="147"/>
                </a:cubicBezTo>
                <a:cubicBezTo>
                  <a:pt x="130" y="151"/>
                  <a:pt x="138" y="151"/>
                  <a:pt x="143" y="147"/>
                </a:cubicBezTo>
                <a:cubicBezTo>
                  <a:pt x="148" y="142"/>
                  <a:pt x="148" y="134"/>
                  <a:pt x="143" y="130"/>
                </a:cubicBezTo>
                <a:close/>
                <a:moveTo>
                  <a:pt x="19" y="55"/>
                </a:moveTo>
                <a:cubicBezTo>
                  <a:pt x="19" y="34"/>
                  <a:pt x="35" y="18"/>
                  <a:pt x="55" y="18"/>
                </a:cubicBezTo>
                <a:cubicBezTo>
                  <a:pt x="75" y="18"/>
                  <a:pt x="92" y="34"/>
                  <a:pt x="92" y="55"/>
                </a:cubicBezTo>
                <a:cubicBezTo>
                  <a:pt x="92" y="75"/>
                  <a:pt x="75" y="91"/>
                  <a:pt x="55" y="91"/>
                </a:cubicBezTo>
                <a:cubicBezTo>
                  <a:pt x="35" y="91"/>
                  <a:pt x="19" y="75"/>
                  <a:pt x="19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+mn-ea"/>
            </a:endParaRPr>
          </a:p>
        </p:txBody>
      </p:sp>
      <p:sp>
        <p:nvSpPr>
          <p:cNvPr id="89" name="Freeform 140">
            <a:extLst>
              <a:ext uri="{FF2B5EF4-FFF2-40B4-BE49-F238E27FC236}">
                <a16:creationId xmlns:a16="http://schemas.microsoft.com/office/drawing/2014/main" id="{F94BB7FF-1DAD-452F-9949-896655569F74}"/>
              </a:ext>
            </a:extLst>
          </p:cNvPr>
          <p:cNvSpPr>
            <a:spLocks noEditPoints="1"/>
          </p:cNvSpPr>
          <p:nvPr/>
        </p:nvSpPr>
        <p:spPr bwMode="auto">
          <a:xfrm>
            <a:off x="2413273" y="2046289"/>
            <a:ext cx="1089280" cy="1089280"/>
          </a:xfrm>
          <a:custGeom>
            <a:avLst/>
            <a:gdLst>
              <a:gd name="T0" fmla="*/ 103 w 112"/>
              <a:gd name="T1" fmla="*/ 47 h 112"/>
              <a:gd name="T2" fmla="*/ 106 w 112"/>
              <a:gd name="T3" fmla="*/ 36 h 112"/>
              <a:gd name="T4" fmla="*/ 102 w 112"/>
              <a:gd name="T5" fmla="*/ 22 h 112"/>
              <a:gd name="T6" fmla="*/ 92 w 112"/>
              <a:gd name="T7" fmla="*/ 25 h 112"/>
              <a:gd name="T8" fmla="*/ 90 w 112"/>
              <a:gd name="T9" fmla="*/ 14 h 112"/>
              <a:gd name="T10" fmla="*/ 79 w 112"/>
              <a:gd name="T11" fmla="*/ 4 h 112"/>
              <a:gd name="T12" fmla="*/ 71 w 112"/>
              <a:gd name="T13" fmla="*/ 11 h 112"/>
              <a:gd name="T14" fmla="*/ 64 w 112"/>
              <a:gd name="T15" fmla="*/ 3 h 112"/>
              <a:gd name="T16" fmla="*/ 50 w 112"/>
              <a:gd name="T17" fmla="*/ 0 h 112"/>
              <a:gd name="T18" fmla="*/ 47 w 112"/>
              <a:gd name="T19" fmla="*/ 10 h 112"/>
              <a:gd name="T20" fmla="*/ 37 w 112"/>
              <a:gd name="T21" fmla="*/ 6 h 112"/>
              <a:gd name="T22" fmla="*/ 23 w 112"/>
              <a:gd name="T23" fmla="*/ 11 h 112"/>
              <a:gd name="T24" fmla="*/ 25 w 112"/>
              <a:gd name="T25" fmla="*/ 20 h 112"/>
              <a:gd name="T26" fmla="*/ 14 w 112"/>
              <a:gd name="T27" fmla="*/ 22 h 112"/>
              <a:gd name="T28" fmla="*/ 5 w 112"/>
              <a:gd name="T29" fmla="*/ 33 h 112"/>
              <a:gd name="T30" fmla="*/ 12 w 112"/>
              <a:gd name="T31" fmla="*/ 41 h 112"/>
              <a:gd name="T32" fmla="*/ 3 w 112"/>
              <a:gd name="T33" fmla="*/ 48 h 112"/>
              <a:gd name="T34" fmla="*/ 0 w 112"/>
              <a:gd name="T35" fmla="*/ 62 h 112"/>
              <a:gd name="T36" fmla="*/ 10 w 112"/>
              <a:gd name="T37" fmla="*/ 65 h 112"/>
              <a:gd name="T38" fmla="*/ 6 w 112"/>
              <a:gd name="T39" fmla="*/ 75 h 112"/>
              <a:gd name="T40" fmla="*/ 11 w 112"/>
              <a:gd name="T41" fmla="*/ 89 h 112"/>
              <a:gd name="T42" fmla="*/ 21 w 112"/>
              <a:gd name="T43" fmla="*/ 87 h 112"/>
              <a:gd name="T44" fmla="*/ 23 w 112"/>
              <a:gd name="T45" fmla="*/ 98 h 112"/>
              <a:gd name="T46" fmla="*/ 34 w 112"/>
              <a:gd name="T47" fmla="*/ 108 h 112"/>
              <a:gd name="T48" fmla="*/ 41 w 112"/>
              <a:gd name="T49" fmla="*/ 101 h 112"/>
              <a:gd name="T50" fmla="*/ 48 w 112"/>
              <a:gd name="T51" fmla="*/ 109 h 112"/>
              <a:gd name="T52" fmla="*/ 63 w 112"/>
              <a:gd name="T53" fmla="*/ 112 h 112"/>
              <a:gd name="T54" fmla="*/ 66 w 112"/>
              <a:gd name="T55" fmla="*/ 102 h 112"/>
              <a:gd name="T56" fmla="*/ 76 w 112"/>
              <a:gd name="T57" fmla="*/ 106 h 112"/>
              <a:gd name="T58" fmla="*/ 90 w 112"/>
              <a:gd name="T59" fmla="*/ 101 h 112"/>
              <a:gd name="T60" fmla="*/ 88 w 112"/>
              <a:gd name="T61" fmla="*/ 91 h 112"/>
              <a:gd name="T62" fmla="*/ 98 w 112"/>
              <a:gd name="T63" fmla="*/ 89 h 112"/>
              <a:gd name="T64" fmla="*/ 108 w 112"/>
              <a:gd name="T65" fmla="*/ 78 h 112"/>
              <a:gd name="T66" fmla="*/ 101 w 112"/>
              <a:gd name="T67" fmla="*/ 71 h 112"/>
              <a:gd name="T68" fmla="*/ 110 w 112"/>
              <a:gd name="T69" fmla="*/ 64 h 112"/>
              <a:gd name="T70" fmla="*/ 112 w 112"/>
              <a:gd name="T71" fmla="*/ 49 h 112"/>
              <a:gd name="T72" fmla="*/ 56 w 112"/>
              <a:gd name="T73" fmla="*/ 86 h 112"/>
              <a:gd name="T74" fmla="*/ 56 w 112"/>
              <a:gd name="T75" fmla="*/ 26 h 112"/>
              <a:gd name="T76" fmla="*/ 56 w 112"/>
              <a:gd name="T77" fmla="*/ 8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112">
                <a:moveTo>
                  <a:pt x="110" y="47"/>
                </a:moveTo>
                <a:cubicBezTo>
                  <a:pt x="103" y="47"/>
                  <a:pt x="103" y="47"/>
                  <a:pt x="103" y="47"/>
                </a:cubicBezTo>
                <a:cubicBezTo>
                  <a:pt x="102" y="44"/>
                  <a:pt x="101" y="42"/>
                  <a:pt x="101" y="39"/>
                </a:cubicBezTo>
                <a:cubicBezTo>
                  <a:pt x="106" y="36"/>
                  <a:pt x="106" y="36"/>
                  <a:pt x="106" y="36"/>
                </a:cubicBezTo>
                <a:cubicBezTo>
                  <a:pt x="108" y="35"/>
                  <a:pt x="108" y="34"/>
                  <a:pt x="107" y="32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101" y="21"/>
                  <a:pt x="99" y="20"/>
                  <a:pt x="98" y="21"/>
                </a:cubicBezTo>
                <a:cubicBezTo>
                  <a:pt x="92" y="25"/>
                  <a:pt x="92" y="25"/>
                  <a:pt x="92" y="25"/>
                </a:cubicBezTo>
                <a:cubicBezTo>
                  <a:pt x="90" y="23"/>
                  <a:pt x="88" y="21"/>
                  <a:pt x="87" y="20"/>
                </a:cubicBezTo>
                <a:cubicBezTo>
                  <a:pt x="90" y="14"/>
                  <a:pt x="90" y="14"/>
                  <a:pt x="90" y="14"/>
                </a:cubicBezTo>
                <a:cubicBezTo>
                  <a:pt x="91" y="12"/>
                  <a:pt x="90" y="11"/>
                  <a:pt x="89" y="10"/>
                </a:cubicBezTo>
                <a:cubicBezTo>
                  <a:pt x="79" y="4"/>
                  <a:pt x="79" y="4"/>
                  <a:pt x="79" y="4"/>
                </a:cubicBezTo>
                <a:cubicBezTo>
                  <a:pt x="77" y="3"/>
                  <a:pt x="76" y="4"/>
                  <a:pt x="75" y="5"/>
                </a:cubicBezTo>
                <a:cubicBezTo>
                  <a:pt x="71" y="11"/>
                  <a:pt x="71" y="11"/>
                  <a:pt x="71" y="11"/>
                </a:cubicBezTo>
                <a:cubicBezTo>
                  <a:pt x="69" y="10"/>
                  <a:pt x="67" y="10"/>
                  <a:pt x="64" y="9"/>
                </a:cubicBezTo>
                <a:cubicBezTo>
                  <a:pt x="64" y="3"/>
                  <a:pt x="64" y="3"/>
                  <a:pt x="64" y="3"/>
                </a:cubicBezTo>
                <a:cubicBezTo>
                  <a:pt x="64" y="1"/>
                  <a:pt x="63" y="0"/>
                  <a:pt x="6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48" y="0"/>
                  <a:pt x="47" y="1"/>
                  <a:pt x="47" y="3"/>
                </a:cubicBezTo>
                <a:cubicBezTo>
                  <a:pt x="47" y="10"/>
                  <a:pt x="47" y="10"/>
                  <a:pt x="47" y="10"/>
                </a:cubicBezTo>
                <a:cubicBezTo>
                  <a:pt x="45" y="10"/>
                  <a:pt x="42" y="11"/>
                  <a:pt x="40" y="12"/>
                </a:cubicBezTo>
                <a:cubicBezTo>
                  <a:pt x="37" y="6"/>
                  <a:pt x="37" y="6"/>
                  <a:pt x="37" y="6"/>
                </a:cubicBezTo>
                <a:cubicBezTo>
                  <a:pt x="36" y="4"/>
                  <a:pt x="34" y="4"/>
                  <a:pt x="33" y="5"/>
                </a:cubicBezTo>
                <a:cubicBezTo>
                  <a:pt x="23" y="11"/>
                  <a:pt x="23" y="11"/>
                  <a:pt x="23" y="11"/>
                </a:cubicBezTo>
                <a:cubicBezTo>
                  <a:pt x="21" y="11"/>
                  <a:pt x="21" y="13"/>
                  <a:pt x="2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3" y="22"/>
                  <a:pt x="22" y="24"/>
                  <a:pt x="20" y="26"/>
                </a:cubicBezTo>
                <a:cubicBezTo>
                  <a:pt x="14" y="22"/>
                  <a:pt x="14" y="22"/>
                  <a:pt x="14" y="22"/>
                </a:cubicBezTo>
                <a:cubicBezTo>
                  <a:pt x="13" y="22"/>
                  <a:pt x="11" y="22"/>
                  <a:pt x="10" y="23"/>
                </a:cubicBezTo>
                <a:cubicBezTo>
                  <a:pt x="5" y="33"/>
                  <a:pt x="5" y="33"/>
                  <a:pt x="5" y="33"/>
                </a:cubicBezTo>
                <a:cubicBezTo>
                  <a:pt x="4" y="35"/>
                  <a:pt x="4" y="36"/>
                  <a:pt x="6" y="37"/>
                </a:cubicBezTo>
                <a:cubicBezTo>
                  <a:pt x="12" y="41"/>
                  <a:pt x="12" y="41"/>
                  <a:pt x="12" y="41"/>
                </a:cubicBezTo>
                <a:cubicBezTo>
                  <a:pt x="11" y="43"/>
                  <a:pt x="10" y="45"/>
                  <a:pt x="10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1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4"/>
                  <a:pt x="2" y="65"/>
                  <a:pt x="3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1" y="68"/>
                  <a:pt x="11" y="70"/>
                  <a:pt x="12" y="72"/>
                </a:cubicBezTo>
                <a:cubicBezTo>
                  <a:pt x="6" y="75"/>
                  <a:pt x="6" y="75"/>
                  <a:pt x="6" y="75"/>
                </a:cubicBezTo>
                <a:cubicBezTo>
                  <a:pt x="5" y="76"/>
                  <a:pt x="5" y="78"/>
                  <a:pt x="5" y="79"/>
                </a:cubicBezTo>
                <a:cubicBezTo>
                  <a:pt x="11" y="89"/>
                  <a:pt x="11" y="89"/>
                  <a:pt x="11" y="89"/>
                </a:cubicBezTo>
                <a:cubicBezTo>
                  <a:pt x="12" y="91"/>
                  <a:pt x="14" y="91"/>
                  <a:pt x="15" y="90"/>
                </a:cubicBezTo>
                <a:cubicBezTo>
                  <a:pt x="21" y="87"/>
                  <a:pt x="21" y="87"/>
                  <a:pt x="21" y="87"/>
                </a:cubicBezTo>
                <a:cubicBezTo>
                  <a:pt x="23" y="89"/>
                  <a:pt x="24" y="91"/>
                  <a:pt x="26" y="92"/>
                </a:cubicBezTo>
                <a:cubicBezTo>
                  <a:pt x="23" y="98"/>
                  <a:pt x="23" y="98"/>
                  <a:pt x="23" y="98"/>
                </a:cubicBezTo>
                <a:cubicBezTo>
                  <a:pt x="22" y="99"/>
                  <a:pt x="23" y="101"/>
                  <a:pt x="24" y="102"/>
                </a:cubicBezTo>
                <a:cubicBezTo>
                  <a:pt x="34" y="108"/>
                  <a:pt x="34" y="108"/>
                  <a:pt x="34" y="108"/>
                </a:cubicBezTo>
                <a:cubicBezTo>
                  <a:pt x="35" y="108"/>
                  <a:pt x="37" y="108"/>
                  <a:pt x="38" y="106"/>
                </a:cubicBezTo>
                <a:cubicBezTo>
                  <a:pt x="41" y="101"/>
                  <a:pt x="41" y="101"/>
                  <a:pt x="41" y="101"/>
                </a:cubicBezTo>
                <a:cubicBezTo>
                  <a:pt x="44" y="101"/>
                  <a:pt x="46" y="102"/>
                  <a:pt x="48" y="102"/>
                </a:cubicBezTo>
                <a:cubicBezTo>
                  <a:pt x="48" y="109"/>
                  <a:pt x="48" y="109"/>
                  <a:pt x="48" y="109"/>
                </a:cubicBezTo>
                <a:cubicBezTo>
                  <a:pt x="48" y="111"/>
                  <a:pt x="50" y="112"/>
                  <a:pt x="51" y="112"/>
                </a:cubicBezTo>
                <a:cubicBezTo>
                  <a:pt x="63" y="112"/>
                  <a:pt x="63" y="112"/>
                  <a:pt x="63" y="112"/>
                </a:cubicBezTo>
                <a:cubicBezTo>
                  <a:pt x="64" y="112"/>
                  <a:pt x="66" y="111"/>
                  <a:pt x="66" y="109"/>
                </a:cubicBezTo>
                <a:cubicBezTo>
                  <a:pt x="66" y="102"/>
                  <a:pt x="66" y="102"/>
                  <a:pt x="66" y="102"/>
                </a:cubicBezTo>
                <a:cubicBezTo>
                  <a:pt x="68" y="102"/>
                  <a:pt x="70" y="101"/>
                  <a:pt x="73" y="100"/>
                </a:cubicBezTo>
                <a:cubicBezTo>
                  <a:pt x="76" y="106"/>
                  <a:pt x="76" y="106"/>
                  <a:pt x="76" y="106"/>
                </a:cubicBezTo>
                <a:cubicBezTo>
                  <a:pt x="77" y="107"/>
                  <a:pt x="79" y="108"/>
                  <a:pt x="80" y="107"/>
                </a:cubicBezTo>
                <a:cubicBezTo>
                  <a:pt x="90" y="101"/>
                  <a:pt x="90" y="101"/>
                  <a:pt x="90" y="101"/>
                </a:cubicBezTo>
                <a:cubicBezTo>
                  <a:pt x="91" y="100"/>
                  <a:pt x="92" y="99"/>
                  <a:pt x="91" y="97"/>
                </a:cubicBezTo>
                <a:cubicBezTo>
                  <a:pt x="88" y="91"/>
                  <a:pt x="88" y="91"/>
                  <a:pt x="88" y="91"/>
                </a:cubicBezTo>
                <a:cubicBezTo>
                  <a:pt x="89" y="90"/>
                  <a:pt x="91" y="88"/>
                  <a:pt x="93" y="86"/>
                </a:cubicBezTo>
                <a:cubicBezTo>
                  <a:pt x="98" y="89"/>
                  <a:pt x="98" y="89"/>
                  <a:pt x="98" y="89"/>
                </a:cubicBezTo>
                <a:cubicBezTo>
                  <a:pt x="100" y="90"/>
                  <a:pt x="102" y="90"/>
                  <a:pt x="102" y="88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109" y="77"/>
                  <a:pt x="108" y="75"/>
                  <a:pt x="107" y="74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102" y="69"/>
                  <a:pt x="102" y="66"/>
                  <a:pt x="103" y="64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1" y="64"/>
                  <a:pt x="112" y="63"/>
                  <a:pt x="112" y="61"/>
                </a:cubicBezTo>
                <a:cubicBezTo>
                  <a:pt x="112" y="49"/>
                  <a:pt x="112" y="49"/>
                  <a:pt x="112" y="49"/>
                </a:cubicBezTo>
                <a:cubicBezTo>
                  <a:pt x="112" y="48"/>
                  <a:pt x="111" y="47"/>
                  <a:pt x="110" y="47"/>
                </a:cubicBezTo>
                <a:close/>
                <a:moveTo>
                  <a:pt x="56" y="86"/>
                </a:moveTo>
                <a:cubicBezTo>
                  <a:pt x="40" y="86"/>
                  <a:pt x="26" y="72"/>
                  <a:pt x="26" y="56"/>
                </a:cubicBezTo>
                <a:cubicBezTo>
                  <a:pt x="26" y="39"/>
                  <a:pt x="40" y="26"/>
                  <a:pt x="56" y="26"/>
                </a:cubicBezTo>
                <a:cubicBezTo>
                  <a:pt x="73" y="26"/>
                  <a:pt x="86" y="39"/>
                  <a:pt x="86" y="56"/>
                </a:cubicBezTo>
                <a:cubicBezTo>
                  <a:pt x="86" y="72"/>
                  <a:pt x="73" y="86"/>
                  <a:pt x="56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+mn-ea"/>
            </a:endParaRP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5ED8D753-0020-49EC-9675-9BB2AD6569F3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273638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CN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研究不足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984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712">
        <p:random/>
      </p:transition>
    </mc:Choice>
    <mc:Fallback xmlns="">
      <p:transition spd="slow" advClick="0" advTm="271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五边形 7">
            <a:extLst>
              <a:ext uri="{FF2B5EF4-FFF2-40B4-BE49-F238E27FC236}">
                <a16:creationId xmlns:a16="http://schemas.microsoft.com/office/drawing/2014/main" id="{5B8DA2C6-5694-4A1C-8D66-0C85E32A2978}"/>
              </a:ext>
            </a:extLst>
          </p:cNvPr>
          <p:cNvSpPr/>
          <p:nvPr/>
        </p:nvSpPr>
        <p:spPr>
          <a:xfrm>
            <a:off x="678731" y="3045107"/>
            <a:ext cx="2879945" cy="1344000"/>
          </a:xfrm>
          <a:prstGeom prst="homePlate">
            <a:avLst>
              <a:gd name="adj" fmla="val 40282"/>
            </a:avLst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5" name="五边形 6">
            <a:extLst>
              <a:ext uri="{FF2B5EF4-FFF2-40B4-BE49-F238E27FC236}">
                <a16:creationId xmlns:a16="http://schemas.microsoft.com/office/drawing/2014/main" id="{B68213F0-40FC-4E25-80FB-AECD19A3D67F}"/>
              </a:ext>
            </a:extLst>
          </p:cNvPr>
          <p:cNvSpPr/>
          <p:nvPr/>
        </p:nvSpPr>
        <p:spPr>
          <a:xfrm>
            <a:off x="5495943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7" name="五边形 6">
            <a:extLst>
              <a:ext uri="{FF2B5EF4-FFF2-40B4-BE49-F238E27FC236}">
                <a16:creationId xmlns:a16="http://schemas.microsoft.com/office/drawing/2014/main" id="{656C005A-6694-4165-8BD4-2CA277C8E798}"/>
              </a:ext>
            </a:extLst>
          </p:cNvPr>
          <p:cNvSpPr/>
          <p:nvPr/>
        </p:nvSpPr>
        <p:spPr>
          <a:xfrm>
            <a:off x="10278547" y="3045107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8" name="五边形 6">
            <a:extLst>
              <a:ext uri="{FF2B5EF4-FFF2-40B4-BE49-F238E27FC236}">
                <a16:creationId xmlns:a16="http://schemas.microsoft.com/office/drawing/2014/main" id="{01D26F15-3FF9-436B-90AA-B98D11397762}"/>
              </a:ext>
            </a:extLst>
          </p:cNvPr>
          <p:cNvSpPr/>
          <p:nvPr/>
        </p:nvSpPr>
        <p:spPr>
          <a:xfrm>
            <a:off x="3104641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30" name="五边形 6">
            <a:extLst>
              <a:ext uri="{FF2B5EF4-FFF2-40B4-BE49-F238E27FC236}">
                <a16:creationId xmlns:a16="http://schemas.microsoft.com/office/drawing/2014/main" id="{E80FE83D-E8F3-4CE4-A4EE-90A4F96395EF}"/>
              </a:ext>
            </a:extLst>
          </p:cNvPr>
          <p:cNvSpPr/>
          <p:nvPr/>
        </p:nvSpPr>
        <p:spPr>
          <a:xfrm>
            <a:off x="7887245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7EDB2EE7-AAC5-4BEF-9438-62131B41B1AB}"/>
              </a:ext>
            </a:extLst>
          </p:cNvPr>
          <p:cNvSpPr txBox="1"/>
          <p:nvPr/>
        </p:nvSpPr>
        <p:spPr>
          <a:xfrm>
            <a:off x="1158721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A9B56DEF-CEE9-417A-9785-A3C807F9F670}"/>
              </a:ext>
            </a:extLst>
          </p:cNvPr>
          <p:cNvSpPr txBox="1"/>
          <p:nvPr/>
        </p:nvSpPr>
        <p:spPr>
          <a:xfrm>
            <a:off x="3818002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C33006CA-9B69-48E7-8876-DE066E18A096}"/>
              </a:ext>
            </a:extLst>
          </p:cNvPr>
          <p:cNvSpPr txBox="1"/>
          <p:nvPr/>
        </p:nvSpPr>
        <p:spPr>
          <a:xfrm>
            <a:off x="6209304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第三阶段</a:t>
            </a: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E001B49B-713D-4F65-A042-ADB2BACDDA77}"/>
              </a:ext>
            </a:extLst>
          </p:cNvPr>
          <p:cNvSpPr txBox="1"/>
          <p:nvPr/>
        </p:nvSpPr>
        <p:spPr>
          <a:xfrm>
            <a:off x="8600606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第四阶段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E966EF2-DCB5-46C5-BD8B-24F90E31192D}"/>
              </a:ext>
            </a:extLst>
          </p:cNvPr>
          <p:cNvSpPr/>
          <p:nvPr/>
        </p:nvSpPr>
        <p:spPr>
          <a:xfrm>
            <a:off x="678730" y="1796364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532060D-F3DC-4EB7-BEB9-10CBC8E60FFB}"/>
              </a:ext>
            </a:extLst>
          </p:cNvPr>
          <p:cNvSpPr/>
          <p:nvPr/>
        </p:nvSpPr>
        <p:spPr>
          <a:xfrm>
            <a:off x="5495942" y="1796364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4AAA2F4-8299-4B46-A049-5495380EDFF8}"/>
              </a:ext>
            </a:extLst>
          </p:cNvPr>
          <p:cNvSpPr/>
          <p:nvPr/>
        </p:nvSpPr>
        <p:spPr>
          <a:xfrm>
            <a:off x="10415918" y="4437245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9FAC937-8C9B-4C71-8119-CD25DAC884B8}"/>
              </a:ext>
            </a:extLst>
          </p:cNvPr>
          <p:cNvSpPr/>
          <p:nvPr/>
        </p:nvSpPr>
        <p:spPr>
          <a:xfrm>
            <a:off x="5526501" y="4437245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TextBox 29">
            <a:extLst>
              <a:ext uri="{FF2B5EF4-FFF2-40B4-BE49-F238E27FC236}">
                <a16:creationId xmlns:a16="http://schemas.microsoft.com/office/drawing/2014/main" id="{5B990F81-2BBE-4A09-AFF6-DD212264A1AB}"/>
              </a:ext>
            </a:extLst>
          </p:cNvPr>
          <p:cNvSpPr txBox="1"/>
          <p:nvPr/>
        </p:nvSpPr>
        <p:spPr>
          <a:xfrm>
            <a:off x="1134841" y="2117098"/>
            <a:ext cx="3754400" cy="984488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月份集中阅读弱监督关系抽取论文集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多向师兄师姐请教，跟进研究问题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41" name="TextBox 30">
            <a:extLst>
              <a:ext uri="{FF2B5EF4-FFF2-40B4-BE49-F238E27FC236}">
                <a16:creationId xmlns:a16="http://schemas.microsoft.com/office/drawing/2014/main" id="{BD6E2FC1-8A9B-446A-870C-DEBFB847D486}"/>
              </a:ext>
            </a:extLst>
          </p:cNvPr>
          <p:cNvSpPr txBox="1"/>
          <p:nvPr/>
        </p:nvSpPr>
        <p:spPr>
          <a:xfrm>
            <a:off x="1149770" y="1754398"/>
            <a:ext cx="1220823" cy="415486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聚焦方向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15D064D-F3D0-4238-80D2-E86DC9BFEA98}"/>
              </a:ext>
            </a:extLst>
          </p:cNvPr>
          <p:cNvSpPr/>
          <p:nvPr/>
        </p:nvSpPr>
        <p:spPr>
          <a:xfrm>
            <a:off x="957774" y="1863572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TextBox 48">
            <a:extLst>
              <a:ext uri="{FF2B5EF4-FFF2-40B4-BE49-F238E27FC236}">
                <a16:creationId xmlns:a16="http://schemas.microsoft.com/office/drawing/2014/main" id="{9DFE5D77-6713-4D22-8724-8067D2EC7694}"/>
              </a:ext>
            </a:extLst>
          </p:cNvPr>
          <p:cNvSpPr txBox="1"/>
          <p:nvPr/>
        </p:nvSpPr>
        <p:spPr>
          <a:xfrm>
            <a:off x="5889076" y="2117098"/>
            <a:ext cx="3233192" cy="689023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多和师兄师姐交流，验证想法的可行性后，开始实验</a:t>
            </a:r>
          </a:p>
        </p:txBody>
      </p:sp>
      <p:sp>
        <p:nvSpPr>
          <p:cNvPr id="44" name="TextBox 49">
            <a:extLst>
              <a:ext uri="{FF2B5EF4-FFF2-40B4-BE49-F238E27FC236}">
                <a16:creationId xmlns:a16="http://schemas.microsoft.com/office/drawing/2014/main" id="{B7CD2A21-53B5-4BA4-AA0B-83EB290DB645}"/>
              </a:ext>
            </a:extLst>
          </p:cNvPr>
          <p:cNvSpPr txBox="1"/>
          <p:nvPr/>
        </p:nvSpPr>
        <p:spPr>
          <a:xfrm>
            <a:off x="5904004" y="1754398"/>
            <a:ext cx="2682761" cy="415486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寻找创新点并开始实验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0376812-9AE4-4101-9883-F262C073A32E}"/>
              </a:ext>
            </a:extLst>
          </p:cNvPr>
          <p:cNvSpPr/>
          <p:nvPr/>
        </p:nvSpPr>
        <p:spPr>
          <a:xfrm>
            <a:off x="5712008" y="1863572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Box 52">
            <a:extLst>
              <a:ext uri="{FF2B5EF4-FFF2-40B4-BE49-F238E27FC236}">
                <a16:creationId xmlns:a16="http://schemas.microsoft.com/office/drawing/2014/main" id="{A52D0535-452A-4136-8E10-22E0DB0E8E92}"/>
              </a:ext>
            </a:extLst>
          </p:cNvPr>
          <p:cNvSpPr txBox="1"/>
          <p:nvPr/>
        </p:nvSpPr>
        <p:spPr>
          <a:xfrm>
            <a:off x="7154356" y="4923206"/>
            <a:ext cx="3233192" cy="689023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从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6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月份开始，关注会议论文投稿时间，合理安排撰稿和修改时间</a:t>
            </a:r>
          </a:p>
        </p:txBody>
      </p:sp>
      <p:sp>
        <p:nvSpPr>
          <p:cNvPr id="47" name="TextBox 53">
            <a:extLst>
              <a:ext uri="{FF2B5EF4-FFF2-40B4-BE49-F238E27FC236}">
                <a16:creationId xmlns:a16="http://schemas.microsoft.com/office/drawing/2014/main" id="{0B03AA39-02C9-4AC8-A65E-E9E7D0D72918}"/>
              </a:ext>
            </a:extLst>
          </p:cNvPr>
          <p:cNvSpPr txBox="1"/>
          <p:nvPr/>
        </p:nvSpPr>
        <p:spPr>
          <a:xfrm>
            <a:off x="7169285" y="4560506"/>
            <a:ext cx="1220823" cy="415486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开始撰稿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F7CD4B1-B883-4B19-933D-4C0D446C1B4D}"/>
              </a:ext>
            </a:extLst>
          </p:cNvPr>
          <p:cNvSpPr/>
          <p:nvPr/>
        </p:nvSpPr>
        <p:spPr>
          <a:xfrm>
            <a:off x="6977289" y="4669680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TextBox 56">
            <a:extLst>
              <a:ext uri="{FF2B5EF4-FFF2-40B4-BE49-F238E27FC236}">
                <a16:creationId xmlns:a16="http://schemas.microsoft.com/office/drawing/2014/main" id="{703912EF-0FC8-4C76-B8D9-A69AFF1C79C3}"/>
              </a:ext>
            </a:extLst>
          </p:cNvPr>
          <p:cNvSpPr txBox="1"/>
          <p:nvPr/>
        </p:nvSpPr>
        <p:spPr>
          <a:xfrm>
            <a:off x="3649584" y="4786046"/>
            <a:ext cx="2095449" cy="1279954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《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统计学习方法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》</a:t>
            </a:r>
          </a:p>
          <a:p>
            <a:pPr algn="just">
              <a:lnSpc>
                <a:spcPct val="120000"/>
              </a:lnSpc>
            </a:pP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PyTorch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学习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模型复现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…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50" name="TextBox 57">
            <a:extLst>
              <a:ext uri="{FF2B5EF4-FFF2-40B4-BE49-F238E27FC236}">
                <a16:creationId xmlns:a16="http://schemas.microsoft.com/office/drawing/2014/main" id="{B7C4CDE0-33F8-4625-A6F4-6FE22F34D085}"/>
              </a:ext>
            </a:extLst>
          </p:cNvPr>
          <p:cNvSpPr txBox="1"/>
          <p:nvPr/>
        </p:nvSpPr>
        <p:spPr>
          <a:xfrm>
            <a:off x="3664512" y="4423346"/>
            <a:ext cx="1220823" cy="415486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加强基础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A11DC8E5-23F4-4083-AE8F-1C26403DACBE}"/>
              </a:ext>
            </a:extLst>
          </p:cNvPr>
          <p:cNvSpPr/>
          <p:nvPr/>
        </p:nvSpPr>
        <p:spPr>
          <a:xfrm>
            <a:off x="3472516" y="4532520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9ECAEF64-6DF8-4DD6-AF9F-51BE82B37924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273638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CN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</a:t>
            </a:r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研究计划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60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400">
        <p:random/>
      </p:transition>
    </mc:Choice>
    <mc:Fallback xmlns="">
      <p:transition spd="slow" advClick="0" advTm="34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2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3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3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45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6000"/>
                            </p:stCondLst>
                            <p:childTnLst>
                              <p:par>
                                <p:cTn id="9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7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75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7" grpId="0" animBg="1"/>
      <p:bldP spid="28" grpId="0" animBg="1"/>
      <p:bldP spid="30" grpId="0" animBg="1"/>
      <p:bldP spid="32" grpId="0"/>
      <p:bldP spid="33" grpId="0"/>
      <p:bldP spid="34" grpId="0"/>
      <p:bldP spid="35" grpId="0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 animBg="1"/>
      <p:bldP spid="43" grpId="0"/>
      <p:bldP spid="44" grpId="0"/>
      <p:bldP spid="45" grpId="0" animBg="1"/>
      <p:bldP spid="46" grpId="0"/>
      <p:bldP spid="47" grpId="0"/>
      <p:bldP spid="48" grpId="0" animBg="1"/>
      <p:bldP spid="49" grpId="0"/>
      <p:bldP spid="50" grpId="0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矩形 259">
            <a:extLst>
              <a:ext uri="{FF2B5EF4-FFF2-40B4-BE49-F238E27FC236}">
                <a16:creationId xmlns:a16="http://schemas.microsoft.com/office/drawing/2014/main" id="{1AEF3D45-2BC2-46CD-9826-9DC382E5C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013" y="2491178"/>
            <a:ext cx="755523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Font typeface="Arial" panose="020B0604020202020204" pitchFamily="34" charset="0"/>
              <a:buNone/>
            </a:pPr>
            <a:r>
              <a:rPr lang="en-US" altLang="zh-CN" sz="8000" cap="all" dirty="0">
                <a:solidFill>
                  <a:srgbClr val="0F688B"/>
                </a:solidFill>
                <a:cs typeface="Arial" panose="020B0604020202020204" pitchFamily="3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0071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648">
        <p:random/>
      </p:transition>
    </mc:Choice>
    <mc:Fallback xmlns="">
      <p:transition spd="slow" advClick="0" advTm="464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58"/>
  <p:tag name="MH_SECTIONID" val="259,260,"/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BCD03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gency FB"/>
        <a:ea typeface="微软雅黑"/>
        <a:cs typeface=""/>
      </a:majorFont>
      <a:minorFont>
        <a:latin typeface="Agency FB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1159</TotalTime>
  <Words>345</Words>
  <Application>Microsoft Office PowerPoint</Application>
  <PresentationFormat>宽屏</PresentationFormat>
  <Paragraphs>65</Paragraphs>
  <Slides>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微软雅黑</vt:lpstr>
      <vt:lpstr>Agency FB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MDG</dc:creator>
  <cp:lastModifiedBy>superb娟</cp:lastModifiedBy>
  <cp:revision>107</cp:revision>
  <dcterms:created xsi:type="dcterms:W3CDTF">2017-09-13T13:12:46Z</dcterms:created>
  <dcterms:modified xsi:type="dcterms:W3CDTF">2020-01-16T14:49:33Z</dcterms:modified>
</cp:coreProperties>
</file>